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729AF0-29C4-6C67-69AC-FD1C41C48E48}" v="84" dt="2023-06-16T09:56:53.8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62" d="100"/>
          <a:sy n="62" d="100"/>
        </p:scale>
        <p:origin x="9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 Hewitt (BRI)" userId="S::jhewitt@bri.leap-mat.org.uk::ca1557e5-aee7-4c06-be7b-d6ccb045fa11" providerId="AD" clId="Web-{EF729AF0-29C4-6C67-69AC-FD1C41C48E48}"/>
    <pc:docChg chg="modSld">
      <pc:chgData name="J Hewitt (BRI)" userId="S::jhewitt@bri.leap-mat.org.uk::ca1557e5-aee7-4c06-be7b-d6ccb045fa11" providerId="AD" clId="Web-{EF729AF0-29C4-6C67-69AC-FD1C41C48E48}" dt="2023-06-16T09:56:53.806" v="77" actId="1076"/>
      <pc:docMkLst>
        <pc:docMk/>
      </pc:docMkLst>
      <pc:sldChg chg="modSp">
        <pc:chgData name="J Hewitt (BRI)" userId="S::jhewitt@bri.leap-mat.org.uk::ca1557e5-aee7-4c06-be7b-d6ccb045fa11" providerId="AD" clId="Web-{EF729AF0-29C4-6C67-69AC-FD1C41C48E48}" dt="2023-06-16T09:02:25.676" v="4" actId="20577"/>
        <pc:sldMkLst>
          <pc:docMk/>
          <pc:sldMk cId="1917618602" sldId="256"/>
        </pc:sldMkLst>
        <pc:spChg chg="mod">
          <ac:chgData name="J Hewitt (BRI)" userId="S::jhewitt@bri.leap-mat.org.uk::ca1557e5-aee7-4c06-be7b-d6ccb045fa11" providerId="AD" clId="Web-{EF729AF0-29C4-6C67-69AC-FD1C41C48E48}" dt="2023-06-16T09:02:25.676" v="4" actId="20577"/>
          <ac:spMkLst>
            <pc:docMk/>
            <pc:sldMk cId="1917618602" sldId="256"/>
            <ac:spMk id="22" creationId="{81D9A081-700D-2C78-4F91-E9D0FB1A618E}"/>
          </ac:spMkLst>
        </pc:spChg>
      </pc:sldChg>
      <pc:sldChg chg="addSp delSp modSp">
        <pc:chgData name="J Hewitt (BRI)" userId="S::jhewitt@bri.leap-mat.org.uk::ca1557e5-aee7-4c06-be7b-d6ccb045fa11" providerId="AD" clId="Web-{EF729AF0-29C4-6C67-69AC-FD1C41C48E48}" dt="2023-06-16T09:56:53.806" v="77" actId="1076"/>
        <pc:sldMkLst>
          <pc:docMk/>
          <pc:sldMk cId="2521219569" sldId="257"/>
        </pc:sldMkLst>
        <pc:spChg chg="mod">
          <ac:chgData name="J Hewitt (BRI)" userId="S::jhewitt@bri.leap-mat.org.uk::ca1557e5-aee7-4c06-be7b-d6ccb045fa11" providerId="AD" clId="Web-{EF729AF0-29C4-6C67-69AC-FD1C41C48E48}" dt="2023-06-16T09:55:13.849" v="48" actId="1076"/>
          <ac:spMkLst>
            <pc:docMk/>
            <pc:sldMk cId="2521219569" sldId="257"/>
            <ac:spMk id="2" creationId="{D515BFCA-D366-4554-A319-7047BF6638B0}"/>
          </ac:spMkLst>
        </pc:spChg>
        <pc:spChg chg="mod">
          <ac:chgData name="J Hewitt (BRI)" userId="S::jhewitt@bri.leap-mat.org.uk::ca1557e5-aee7-4c06-be7b-d6ccb045fa11" providerId="AD" clId="Web-{EF729AF0-29C4-6C67-69AC-FD1C41C48E48}" dt="2023-06-16T09:56:26.539" v="70" actId="1076"/>
          <ac:spMkLst>
            <pc:docMk/>
            <pc:sldMk cId="2521219569" sldId="257"/>
            <ac:spMk id="4" creationId="{B95B6B2C-509E-41FB-8E54-9CB268180F19}"/>
          </ac:spMkLst>
        </pc:spChg>
        <pc:spChg chg="mod">
          <ac:chgData name="J Hewitt (BRI)" userId="S::jhewitt@bri.leap-mat.org.uk::ca1557e5-aee7-4c06-be7b-d6ccb045fa11" providerId="AD" clId="Web-{EF729AF0-29C4-6C67-69AC-FD1C41C48E48}" dt="2023-06-16T09:56:23.102" v="69" actId="1076"/>
          <ac:spMkLst>
            <pc:docMk/>
            <pc:sldMk cId="2521219569" sldId="257"/>
            <ac:spMk id="8" creationId="{4A03373B-3AD1-43CD-BFE9-BC48E766F88B}"/>
          </ac:spMkLst>
        </pc:spChg>
        <pc:spChg chg="mod">
          <ac:chgData name="J Hewitt (BRI)" userId="S::jhewitt@bri.leap-mat.org.uk::ca1557e5-aee7-4c06-be7b-d6ccb045fa11" providerId="AD" clId="Web-{EF729AF0-29C4-6C67-69AC-FD1C41C48E48}" dt="2023-06-16T09:56:15.429" v="67" actId="1076"/>
          <ac:spMkLst>
            <pc:docMk/>
            <pc:sldMk cId="2521219569" sldId="257"/>
            <ac:spMk id="9" creationId="{C9DE50F6-6AA5-4287-9A24-B1322031EE94}"/>
          </ac:spMkLst>
        </pc:spChg>
        <pc:spChg chg="mod">
          <ac:chgData name="J Hewitt (BRI)" userId="S::jhewitt@bri.leap-mat.org.uk::ca1557e5-aee7-4c06-be7b-d6ccb045fa11" providerId="AD" clId="Web-{EF729AF0-29C4-6C67-69AC-FD1C41C48E48}" dt="2023-06-16T09:56:10.398" v="65" actId="1076"/>
          <ac:spMkLst>
            <pc:docMk/>
            <pc:sldMk cId="2521219569" sldId="257"/>
            <ac:spMk id="10" creationId="{42357C2B-1CAD-4455-9C9C-A4811C4DDA59}"/>
          </ac:spMkLst>
        </pc:spChg>
        <pc:spChg chg="mod">
          <ac:chgData name="J Hewitt (BRI)" userId="S::jhewitt@bri.leap-mat.org.uk::ca1557e5-aee7-4c06-be7b-d6ccb045fa11" providerId="AD" clId="Web-{EF729AF0-29C4-6C67-69AC-FD1C41C48E48}" dt="2023-06-16T09:55:37.756" v="57" actId="1076"/>
          <ac:spMkLst>
            <pc:docMk/>
            <pc:sldMk cId="2521219569" sldId="257"/>
            <ac:spMk id="13" creationId="{DA89B762-14CA-4871-91FF-A8412E12E14C}"/>
          </ac:spMkLst>
        </pc:spChg>
        <pc:spChg chg="add mod">
          <ac:chgData name="J Hewitt (BRI)" userId="S::jhewitt@bri.leap-mat.org.uk::ca1557e5-aee7-4c06-be7b-d6ccb045fa11" providerId="AD" clId="Web-{EF729AF0-29C4-6C67-69AC-FD1C41C48E48}" dt="2023-06-16T09:55:35.740" v="56" actId="1076"/>
          <ac:spMkLst>
            <pc:docMk/>
            <pc:sldMk cId="2521219569" sldId="257"/>
            <ac:spMk id="15" creationId="{7FCDB974-F4B3-BF43-E390-590C7C129693}"/>
          </ac:spMkLst>
        </pc:spChg>
        <pc:spChg chg="add mod">
          <ac:chgData name="J Hewitt (BRI)" userId="S::jhewitt@bri.leap-mat.org.uk::ca1557e5-aee7-4c06-be7b-d6ccb045fa11" providerId="AD" clId="Web-{EF729AF0-29C4-6C67-69AC-FD1C41C48E48}" dt="2023-06-16T09:55:45.616" v="59" actId="1076"/>
          <ac:spMkLst>
            <pc:docMk/>
            <pc:sldMk cId="2521219569" sldId="257"/>
            <ac:spMk id="16" creationId="{349E233E-93B1-23DB-DB59-C4593BB4B369}"/>
          </ac:spMkLst>
        </pc:spChg>
        <pc:spChg chg="add mod">
          <ac:chgData name="J Hewitt (BRI)" userId="S::jhewitt@bri.leap-mat.org.uk::ca1557e5-aee7-4c06-be7b-d6ccb045fa11" providerId="AD" clId="Web-{EF729AF0-29C4-6C67-69AC-FD1C41C48E48}" dt="2023-06-16T09:55:22.427" v="52" actId="1076"/>
          <ac:spMkLst>
            <pc:docMk/>
            <pc:sldMk cId="2521219569" sldId="257"/>
            <ac:spMk id="19" creationId="{2221355B-EA03-FF19-8499-B7B3FFE61870}"/>
          </ac:spMkLst>
        </pc:spChg>
        <pc:spChg chg="add mod">
          <ac:chgData name="J Hewitt (BRI)" userId="S::jhewitt@bri.leap-mat.org.uk::ca1557e5-aee7-4c06-be7b-d6ccb045fa11" providerId="AD" clId="Web-{EF729AF0-29C4-6C67-69AC-FD1C41C48E48}" dt="2023-06-16T09:56:34.071" v="72" actId="1076"/>
          <ac:spMkLst>
            <pc:docMk/>
            <pc:sldMk cId="2521219569" sldId="257"/>
            <ac:spMk id="20" creationId="{2B001435-3840-B69D-89DD-35F6CAC78543}"/>
          </ac:spMkLst>
        </pc:spChg>
        <pc:spChg chg="add mod">
          <ac:chgData name="J Hewitt (BRI)" userId="S::jhewitt@bri.leap-mat.org.uk::ca1557e5-aee7-4c06-be7b-d6ccb045fa11" providerId="AD" clId="Web-{EF729AF0-29C4-6C67-69AC-FD1C41C48E48}" dt="2023-06-16T09:55:18.349" v="50" actId="1076"/>
          <ac:spMkLst>
            <pc:docMk/>
            <pc:sldMk cId="2521219569" sldId="257"/>
            <ac:spMk id="22" creationId="{3CECA27F-0B82-4090-F8FA-5234C18541E3}"/>
          </ac:spMkLst>
        </pc:spChg>
        <pc:spChg chg="add mod">
          <ac:chgData name="J Hewitt (BRI)" userId="S::jhewitt@bri.leap-mat.org.uk::ca1557e5-aee7-4c06-be7b-d6ccb045fa11" providerId="AD" clId="Web-{EF729AF0-29C4-6C67-69AC-FD1C41C48E48}" dt="2023-06-16T09:56:53.806" v="77" actId="1076"/>
          <ac:spMkLst>
            <pc:docMk/>
            <pc:sldMk cId="2521219569" sldId="257"/>
            <ac:spMk id="24" creationId="{B88B8E53-3F72-0E7D-F32B-D9B7DDFEF534}"/>
          </ac:spMkLst>
        </pc:spChg>
        <pc:picChg chg="mod">
          <ac:chgData name="J Hewitt (BRI)" userId="S::jhewitt@bri.leap-mat.org.uk::ca1557e5-aee7-4c06-be7b-d6ccb045fa11" providerId="AD" clId="Web-{EF729AF0-29C4-6C67-69AC-FD1C41C48E48}" dt="2023-06-16T09:56:03.398" v="64" actId="1076"/>
          <ac:picMkLst>
            <pc:docMk/>
            <pc:sldMk cId="2521219569" sldId="257"/>
            <ac:picMk id="3" creationId="{E1E8B5DE-F95A-4F66-94E2-2894318EB088}"/>
          </ac:picMkLst>
        </pc:picChg>
        <pc:picChg chg="mod">
          <ac:chgData name="J Hewitt (BRI)" userId="S::jhewitt@bri.leap-mat.org.uk::ca1557e5-aee7-4c06-be7b-d6ccb045fa11" providerId="AD" clId="Web-{EF729AF0-29C4-6C67-69AC-FD1C41C48E48}" dt="2023-06-16T09:56:12.539" v="66" actId="1076"/>
          <ac:picMkLst>
            <pc:docMk/>
            <pc:sldMk cId="2521219569" sldId="257"/>
            <ac:picMk id="5" creationId="{BA70F5D0-961F-4572-B92B-00A22474C6E4}"/>
          </ac:picMkLst>
        </pc:picChg>
        <pc:picChg chg="mod">
          <ac:chgData name="J Hewitt (BRI)" userId="S::jhewitt@bri.leap-mat.org.uk::ca1557e5-aee7-4c06-be7b-d6ccb045fa11" providerId="AD" clId="Web-{EF729AF0-29C4-6C67-69AC-FD1C41C48E48}" dt="2023-06-16T09:56:00.398" v="63" actId="1076"/>
          <ac:picMkLst>
            <pc:docMk/>
            <pc:sldMk cId="2521219569" sldId="257"/>
            <ac:picMk id="6" creationId="{ED220C5D-EB21-40F7-A175-0C8BBCCDEFA3}"/>
          </ac:picMkLst>
        </pc:picChg>
        <pc:picChg chg="mod">
          <ac:chgData name="J Hewitt (BRI)" userId="S::jhewitt@bri.leap-mat.org.uk::ca1557e5-aee7-4c06-be7b-d6ccb045fa11" providerId="AD" clId="Web-{EF729AF0-29C4-6C67-69AC-FD1C41C48E48}" dt="2023-06-16T09:56:19.805" v="68" actId="1076"/>
          <ac:picMkLst>
            <pc:docMk/>
            <pc:sldMk cId="2521219569" sldId="257"/>
            <ac:picMk id="7" creationId="{465009FD-A3CC-4D62-B30B-F7632E199C3E}"/>
          </ac:picMkLst>
        </pc:picChg>
        <pc:picChg chg="mod">
          <ac:chgData name="J Hewitt (BRI)" userId="S::jhewitt@bri.leap-mat.org.uk::ca1557e5-aee7-4c06-be7b-d6ccb045fa11" providerId="AD" clId="Web-{EF729AF0-29C4-6C67-69AC-FD1C41C48E48}" dt="2023-06-16T09:55:31.803" v="55" actId="1076"/>
          <ac:picMkLst>
            <pc:docMk/>
            <pc:sldMk cId="2521219569" sldId="257"/>
            <ac:picMk id="11" creationId="{37A94F2E-9027-4B50-A95D-F0B6E054EBE7}"/>
          </ac:picMkLst>
        </pc:picChg>
        <pc:picChg chg="add mod">
          <ac:chgData name="J Hewitt (BRI)" userId="S::jhewitt@bri.leap-mat.org.uk::ca1557e5-aee7-4c06-be7b-d6ccb045fa11" providerId="AD" clId="Web-{EF729AF0-29C4-6C67-69AC-FD1C41C48E48}" dt="2023-06-16T09:55:40.834" v="58" actId="1076"/>
          <ac:picMkLst>
            <pc:docMk/>
            <pc:sldMk cId="2521219569" sldId="257"/>
            <ac:picMk id="12" creationId="{D131EA02-CE18-CB6A-532D-1805649AA51A}"/>
          </ac:picMkLst>
        </pc:picChg>
        <pc:picChg chg="add del mod">
          <ac:chgData name="J Hewitt (BRI)" userId="S::jhewitt@bri.leap-mat.org.uk::ca1557e5-aee7-4c06-be7b-d6ccb045fa11" providerId="AD" clId="Web-{EF729AF0-29C4-6C67-69AC-FD1C41C48E48}" dt="2023-06-16T09:26:28.363" v="8"/>
          <ac:picMkLst>
            <pc:docMk/>
            <pc:sldMk cId="2521219569" sldId="257"/>
            <ac:picMk id="12" creationId="{D417641C-9606-612A-714C-CED3B6AEEB01}"/>
          </ac:picMkLst>
        </pc:picChg>
        <pc:picChg chg="add mod">
          <ac:chgData name="J Hewitt (BRI)" userId="S::jhewitt@bri.leap-mat.org.uk::ca1557e5-aee7-4c06-be7b-d6ccb045fa11" providerId="AD" clId="Web-{EF729AF0-29C4-6C67-69AC-FD1C41C48E48}" dt="2023-06-16T09:55:28.506" v="54" actId="1076"/>
          <ac:picMkLst>
            <pc:docMk/>
            <pc:sldMk cId="2521219569" sldId="257"/>
            <ac:picMk id="14" creationId="{CB78E110-E8A9-371B-1F00-4FF5C0552F05}"/>
          </ac:picMkLst>
        </pc:picChg>
        <pc:picChg chg="add mod">
          <ac:chgData name="J Hewitt (BRI)" userId="S::jhewitt@bri.leap-mat.org.uk::ca1557e5-aee7-4c06-be7b-d6ccb045fa11" providerId="AD" clId="Web-{EF729AF0-29C4-6C67-69AC-FD1C41C48E48}" dt="2023-06-16T09:55:50.163" v="60" actId="1076"/>
          <ac:picMkLst>
            <pc:docMk/>
            <pc:sldMk cId="2521219569" sldId="257"/>
            <ac:picMk id="17" creationId="{4627EF21-745A-F01C-174D-9E035DBEFE68}"/>
          </ac:picMkLst>
        </pc:picChg>
        <pc:picChg chg="add mod">
          <ac:chgData name="J Hewitt (BRI)" userId="S::jhewitt@bri.leap-mat.org.uk::ca1557e5-aee7-4c06-be7b-d6ccb045fa11" providerId="AD" clId="Web-{EF729AF0-29C4-6C67-69AC-FD1C41C48E48}" dt="2023-06-16T09:56:31.102" v="71" actId="1076"/>
          <ac:picMkLst>
            <pc:docMk/>
            <pc:sldMk cId="2521219569" sldId="257"/>
            <ac:picMk id="18" creationId="{22EAC051-0D2D-17AA-F7B2-B8F8FED4F140}"/>
          </ac:picMkLst>
        </pc:picChg>
        <pc:picChg chg="add mod">
          <ac:chgData name="J Hewitt (BRI)" userId="S::jhewitt@bri.leap-mat.org.uk::ca1557e5-aee7-4c06-be7b-d6ccb045fa11" providerId="AD" clId="Web-{EF729AF0-29C4-6C67-69AC-FD1C41C48E48}" dt="2023-06-16T09:55:20.521" v="51" actId="1076"/>
          <ac:picMkLst>
            <pc:docMk/>
            <pc:sldMk cId="2521219569" sldId="257"/>
            <ac:picMk id="21" creationId="{3BDDE570-194F-7E13-21C9-337A7A36F455}"/>
          </ac:picMkLst>
        </pc:picChg>
        <pc:picChg chg="add mod">
          <ac:chgData name="J Hewitt (BRI)" userId="S::jhewitt@bri.leap-mat.org.uk::ca1557e5-aee7-4c06-be7b-d6ccb045fa11" providerId="AD" clId="Web-{EF729AF0-29C4-6C67-69AC-FD1C41C48E48}" dt="2023-06-16T09:56:38.805" v="73" actId="1076"/>
          <ac:picMkLst>
            <pc:docMk/>
            <pc:sldMk cId="2521219569" sldId="257"/>
            <ac:picMk id="23" creationId="{97E457EF-408B-A3B8-CC65-18477F80E20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5B271-CF67-4E94-B9FB-DB894D4F42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D235A8-9BBB-4F76-BBE1-D9364A0CF1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3FD6F-0C15-4EB6-867F-0E50129EF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36B779-7E58-4FF9-99E5-1C1E145EB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363BB-E096-4656-B905-A9487F50D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733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14FAC-30C5-4D94-B8D3-B247EF481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4C0D98-F254-4210-AA99-34F1F8322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75D64-EF93-412A-9265-69E32552D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05287A-498E-4300-BF85-455303F6E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3F417-3851-45DE-8F12-E0D89F2CA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451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1E4816-F134-4043-82E4-97357F2294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DFF286-25C0-4C25-99C7-7E95B0217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7EF1B-CDC2-4EF0-AA8C-83FEE605A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F3297-E30D-4204-B3F8-0D39E4D89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61FDD-B1EC-49E8-939E-E4E4D2284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97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B29DC-3B81-4609-AA40-DF3E4BA02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C6369A-F4D7-4B38-A369-5175DF701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CCF85-A40C-49A1-BCCE-9A7F93994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5A14AA-D70C-4FEA-9C61-5BCA2C36F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CDF568-A92D-43E1-925F-6D1005921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625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B8FCD-CFD8-45F7-B6CE-D29FE41D4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529F02-CD8D-4381-B10E-53DDB5676C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61D016-D46A-49E6-AF9C-A12539653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E76B4-B186-4449-9226-3CAE605F9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C1129C-2715-4D0C-8E35-78A190230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400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6A8CD-5E96-40DB-AA76-E709DF16E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3ADE7-8407-40C6-AD7A-B7B8C979D3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876B43-4570-454A-9C9F-9AB3C6A0EE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186481-9BF8-4F8E-A151-2A4E561FA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63F969-1483-4988-A4CF-784C76147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C71663-C4E4-4011-B03C-A76958AB5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394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42C0A-330D-44EF-A9CA-E48D1496B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C4BD1-4623-40DD-A199-76F408CD3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DCB1C8-D581-48CD-AB10-612551EAD3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F8F5BC-C3CB-4ABD-9911-F01011E096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7DF7EB-8443-463B-B61C-C785FEF651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5C41FD-7F13-4497-B630-71E6C97A5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C40666-7EE3-4F30-BEC7-99DA804A1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DE36C4-5F58-4E2E-9B46-BCC159A48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84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DE1DC-5EFC-4032-885C-C7C3F723D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D09632-A2AB-42CB-A412-53B023C03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B95B99-C35C-4E21-895A-7ABD3C4D0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6E3A9D-2A8B-443C-B7CB-B6B29B6EC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607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83B10B-12A8-4A6C-8373-2A23A72E6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098007-CF93-427D-9657-0E0116613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77D64C-3DF0-46F0-AC44-FF4BB8254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395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7CAF7-539C-43C1-A70B-23C5182AC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64ECB-FE35-4276-A848-7B85FEB2B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E6F191-17A6-43E5-B5C1-C36A370F90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8597BD-FF2D-43DD-9C32-B3224677C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856178-46D0-4E38-8563-5A380D0A5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9D3749-94AB-42FD-BEBD-486DA32AD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528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338BC-A03D-46C4-B674-9A6483C68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A5C874-82A3-4E3C-8BCC-A008C6F8EA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6FFF2A-D72E-4D6E-AD67-3830BC5018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F9E6BB-592C-444C-91DC-320CBF1D2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C13A71-F28C-4629-B85C-A22DF293B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15D989-2D65-41EB-BBAA-35E9CA188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036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883AD3-FA9B-43CF-A28D-7AFB9D19E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D7FC0B-515D-4B09-8B0D-A0D4D93C5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E54FA6-DD09-4DEE-8103-897F8B9162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D83B0-F146-4614-A28B-21233B86DD5A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A3D5D2-0F27-4DBE-A553-0E211322BE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A4D378-AA73-4CCD-998A-A8B6EB2697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434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AEB2227-3884-4F4D-8D5E-3660F0A9C7EC}"/>
              </a:ext>
            </a:extLst>
          </p:cNvPr>
          <p:cNvSpPr/>
          <p:nvPr/>
        </p:nvSpPr>
        <p:spPr>
          <a:xfrm>
            <a:off x="0" y="50403"/>
            <a:ext cx="9336017" cy="400110"/>
          </a:xfrm>
          <a:prstGeom prst="rect">
            <a:avLst/>
          </a:prstGeom>
          <a:noFill/>
        </p:spPr>
        <p:txBody>
          <a:bodyPr wrap="none" lIns="91440" tIns="45720" rIns="91440" bIns="45720" anchor="t">
            <a:spAutoFit/>
          </a:bodyPr>
          <a:lstStyle/>
          <a:p>
            <a:pPr algn="ctr"/>
            <a:r>
              <a:rPr lang="en-US" sz="2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Knowledge </a:t>
            </a:r>
            <a:r>
              <a:rPr lang="en-US" sz="20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Organiser</a:t>
            </a:r>
            <a:r>
              <a:rPr lang="en-US" sz="2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: DIT</a:t>
            </a:r>
            <a:r>
              <a:rPr lang="en-US" sz="2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Component 2 – Collecting, Presenting and Interpreting Data.</a:t>
            </a:r>
            <a:endParaRPr lang="en-US" sz="2000" b="1" dirty="0">
              <a:ln w="12700">
                <a:solidFill>
                  <a:srgbClr val="4472C4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rgbClr val="4472C4"/>
                </a:outerShdw>
              </a:effectLst>
              <a:latin typeface="Calibri"/>
              <a:ea typeface="Calibri"/>
              <a:cs typeface="Calibri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3A78E53-5844-4F2A-95C0-25ED3C36C4F6}"/>
              </a:ext>
            </a:extLst>
          </p:cNvPr>
          <p:cNvSpPr/>
          <p:nvPr/>
        </p:nvSpPr>
        <p:spPr>
          <a:xfrm>
            <a:off x="134223" y="494368"/>
            <a:ext cx="2315361" cy="10889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50" b="1" dirty="0">
                <a:solidFill>
                  <a:schemeClr val="tx1"/>
                </a:solidFill>
              </a:rPr>
              <a:t>What is Data?</a:t>
            </a:r>
            <a:endParaRPr lang="en-US" dirty="0">
              <a:solidFill>
                <a:schemeClr val="tx1"/>
              </a:solidFill>
              <a:ea typeface="Calibri" panose="020F0502020204030204"/>
              <a:cs typeface="Calibri"/>
            </a:endParaRPr>
          </a:p>
          <a:p>
            <a:pPr algn="ctr"/>
            <a:endParaRPr lang="en-GB" sz="1050" b="1" dirty="0">
              <a:solidFill>
                <a:schemeClr val="accent1"/>
              </a:solidFill>
              <a:ea typeface="Calibri"/>
              <a:cs typeface="Calibri"/>
            </a:endParaRPr>
          </a:p>
          <a:p>
            <a:pPr algn="ctr"/>
            <a:r>
              <a:rPr lang="en-GB" sz="1050" dirty="0">
                <a:solidFill>
                  <a:srgbClr val="4472C4"/>
                </a:solidFill>
                <a:ea typeface="Calibri"/>
                <a:cs typeface="Calibri"/>
              </a:rPr>
              <a:t>Data is Raw Facts and Figures (they have no meaning because they are without context). </a:t>
            </a:r>
          </a:p>
          <a:p>
            <a:pPr algn="ctr"/>
            <a:endParaRPr lang="en-GB" sz="1050" dirty="0">
              <a:solidFill>
                <a:srgbClr val="4472C4"/>
              </a:solidFill>
              <a:ea typeface="Calibri"/>
              <a:cs typeface="Calibri"/>
            </a:endParaRPr>
          </a:p>
          <a:p>
            <a:pPr algn="ctr"/>
            <a:endParaRPr lang="en-GB" sz="1050" dirty="0">
              <a:solidFill>
                <a:srgbClr val="000000"/>
              </a:solidFill>
              <a:ea typeface="+mn-lt"/>
              <a:cs typeface="+mn-lt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27957E37-CF81-05D4-C670-B487CB4F2967}"/>
              </a:ext>
            </a:extLst>
          </p:cNvPr>
          <p:cNvSpPr/>
          <p:nvPr/>
        </p:nvSpPr>
        <p:spPr>
          <a:xfrm>
            <a:off x="134222" y="1639389"/>
            <a:ext cx="2315361" cy="2382277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b="1" dirty="0">
                <a:solidFill>
                  <a:schemeClr val="tx1"/>
                </a:solidFill>
                <a:cs typeface="Calibri"/>
              </a:rPr>
              <a:t>What is Information?</a:t>
            </a:r>
            <a:endParaRPr lang="en-GB" sz="1200" b="1" dirty="0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endParaRPr lang="en-GB" sz="105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r>
              <a:rPr lang="en-GB" sz="1100" dirty="0">
                <a:solidFill>
                  <a:srgbClr val="4472C4"/>
                </a:solidFill>
                <a:ea typeface="Calibri"/>
                <a:cs typeface="Calibri"/>
              </a:rPr>
              <a:t>Information is data that has been processed to have meaning, structure and context.</a:t>
            </a:r>
          </a:p>
          <a:p>
            <a:pPr algn="ctr"/>
            <a:endParaRPr lang="en-GB" sz="11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81D9A081-700D-2C78-4F91-E9D0FB1A618E}"/>
              </a:ext>
            </a:extLst>
          </p:cNvPr>
          <p:cNvSpPr/>
          <p:nvPr/>
        </p:nvSpPr>
        <p:spPr>
          <a:xfrm>
            <a:off x="4984085" y="394548"/>
            <a:ext cx="3705173" cy="2377596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400" b="1" dirty="0" err="1">
                <a:solidFill>
                  <a:schemeClr val="tx1"/>
                </a:solidFill>
                <a:cs typeface="Calibri"/>
              </a:rPr>
              <a:t>SpreadSheet</a:t>
            </a:r>
            <a:r>
              <a:rPr lang="en-GB" sz="1400" b="1" dirty="0">
                <a:solidFill>
                  <a:schemeClr val="tx1"/>
                </a:solidFill>
                <a:cs typeface="Calibri"/>
              </a:rPr>
              <a:t> – Tables, Records and Fields</a:t>
            </a:r>
            <a:endParaRPr lang="en-GB" sz="1200" b="1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1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1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062E52F3-20DF-44F2-7E23-E523D325FE7B}"/>
              </a:ext>
            </a:extLst>
          </p:cNvPr>
          <p:cNvSpPr/>
          <p:nvPr/>
        </p:nvSpPr>
        <p:spPr>
          <a:xfrm>
            <a:off x="2509119" y="450513"/>
            <a:ext cx="2415429" cy="2111186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b="1" dirty="0">
                <a:solidFill>
                  <a:schemeClr val="tx1"/>
                </a:solidFill>
                <a:cs typeface="Calibri"/>
              </a:rPr>
              <a:t>Data Source</a:t>
            </a:r>
            <a:endParaRPr lang="en-US" sz="12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050" b="1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This is where the data has been collected from. E.g.:</a:t>
            </a:r>
          </a:p>
          <a:p>
            <a:pPr marL="723900" lvl="1" indent="-279400">
              <a:spcBef>
                <a:spcPts val="1400"/>
              </a:spcBef>
              <a:buClr>
                <a:srgbClr val="3AB54A"/>
              </a:buClr>
              <a:buSzPts val="2000"/>
              <a:buFont typeface="Arial"/>
              <a:buChar char="•"/>
            </a:pPr>
            <a:r>
              <a:rPr lang="en-GB" sz="700" kern="0" dirty="0">
                <a:solidFill>
                  <a:srgbClr val="3AB54A"/>
                </a:solidFill>
                <a:latin typeface="Arial"/>
                <a:cs typeface="Arial"/>
                <a:sym typeface="Arial"/>
              </a:rPr>
              <a:t>Paper joining forms</a:t>
            </a:r>
          </a:p>
          <a:p>
            <a:pPr marL="723900" lvl="1" indent="-279400">
              <a:spcBef>
                <a:spcPts val="1200"/>
              </a:spcBef>
              <a:buClr>
                <a:srgbClr val="3AB54A"/>
              </a:buClr>
              <a:buSzPts val="2000"/>
              <a:buFont typeface="Arial"/>
              <a:buChar char="•"/>
            </a:pPr>
            <a:r>
              <a:rPr lang="en-GB" sz="700" kern="0" dirty="0">
                <a:solidFill>
                  <a:srgbClr val="3AB54A"/>
                </a:solidFill>
                <a:latin typeface="Arial"/>
                <a:cs typeface="Arial"/>
                <a:sym typeface="Arial"/>
              </a:rPr>
              <a:t>Friendly Fitness’ membership database</a:t>
            </a:r>
          </a:p>
          <a:p>
            <a:pPr marL="723900" lvl="1" indent="-279400">
              <a:spcBef>
                <a:spcPts val="1200"/>
              </a:spcBef>
              <a:buClr>
                <a:srgbClr val="3AB54A"/>
              </a:buClr>
              <a:buSzPts val="2000"/>
              <a:buFont typeface="Arial"/>
              <a:buChar char="•"/>
            </a:pPr>
            <a:r>
              <a:rPr lang="en-GB" sz="700" kern="0" dirty="0">
                <a:solidFill>
                  <a:srgbClr val="3AB54A"/>
                </a:solidFill>
                <a:latin typeface="Arial"/>
                <a:cs typeface="Arial"/>
                <a:sym typeface="Arial"/>
              </a:rPr>
              <a:t>An email survey from a research company</a:t>
            </a:r>
          </a:p>
          <a:p>
            <a:pPr algn="ctr"/>
            <a:endParaRPr lang="en-GB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050" dirty="0">
              <a:solidFill>
                <a:schemeClr val="tx1"/>
              </a:solidFill>
              <a:cs typeface="Calibri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BE41133-9BE2-4FE5-9D6F-269604D8FB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219" y="1306261"/>
            <a:ext cx="967366" cy="21383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D6F68DF-36C8-4EE7-8A71-037DA0B7B9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166" y="2772144"/>
            <a:ext cx="1323472" cy="10538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BFD5161-EF6B-45A8-825B-972E9481C4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015" y="4180727"/>
            <a:ext cx="4383776" cy="2382277"/>
          </a:xfrm>
          <a:prstGeom prst="rect">
            <a:avLst/>
          </a:prstGeom>
        </p:spPr>
      </p:pic>
      <p:sp>
        <p:nvSpPr>
          <p:cNvPr id="7" name="Arrow: Down 6">
            <a:extLst>
              <a:ext uri="{FF2B5EF4-FFF2-40B4-BE49-F238E27FC236}">
                <a16:creationId xmlns:a16="http://schemas.microsoft.com/office/drawing/2014/main" id="{F98F882D-BE35-4899-8073-DECF05032472}"/>
              </a:ext>
            </a:extLst>
          </p:cNvPr>
          <p:cNvSpPr/>
          <p:nvPr/>
        </p:nvSpPr>
        <p:spPr>
          <a:xfrm>
            <a:off x="457200" y="1306261"/>
            <a:ext cx="172966" cy="514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row: Down 37">
            <a:extLst>
              <a:ext uri="{FF2B5EF4-FFF2-40B4-BE49-F238E27FC236}">
                <a16:creationId xmlns:a16="http://schemas.microsoft.com/office/drawing/2014/main" id="{34FA5CE4-2419-4D82-AAB1-AE710C09E7D0}"/>
              </a:ext>
            </a:extLst>
          </p:cNvPr>
          <p:cNvSpPr/>
          <p:nvPr/>
        </p:nvSpPr>
        <p:spPr>
          <a:xfrm>
            <a:off x="457200" y="3862479"/>
            <a:ext cx="172966" cy="514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04AF68E-4287-4B26-9582-F58FC43145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29356" y="982601"/>
            <a:ext cx="3214629" cy="1675463"/>
          </a:xfrm>
          <a:prstGeom prst="rect">
            <a:avLst/>
          </a:prstGeom>
        </p:spPr>
      </p:pic>
      <p:sp>
        <p:nvSpPr>
          <p:cNvPr id="10" name="Arrow: Right 9">
            <a:extLst>
              <a:ext uri="{FF2B5EF4-FFF2-40B4-BE49-F238E27FC236}">
                <a16:creationId xmlns:a16="http://schemas.microsoft.com/office/drawing/2014/main" id="{0E4EA47D-26B4-4372-A546-F6424BF92710}"/>
              </a:ext>
            </a:extLst>
          </p:cNvPr>
          <p:cNvSpPr/>
          <p:nvPr/>
        </p:nvSpPr>
        <p:spPr>
          <a:xfrm>
            <a:off x="4487333" y="638526"/>
            <a:ext cx="668867" cy="156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18357E44-27E3-4AF8-9E0F-C5383B4F97AE}"/>
              </a:ext>
            </a:extLst>
          </p:cNvPr>
          <p:cNvSpPr/>
          <p:nvPr/>
        </p:nvSpPr>
        <p:spPr>
          <a:xfrm>
            <a:off x="8748795" y="450513"/>
            <a:ext cx="3443205" cy="2111186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b="1" dirty="0">
                <a:solidFill>
                  <a:schemeClr val="tx1"/>
                </a:solidFill>
                <a:cs typeface="Calibri"/>
              </a:rPr>
              <a:t>Presenting Data</a:t>
            </a:r>
            <a:endParaRPr lang="en-US" sz="12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050" b="1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050" dirty="0">
              <a:solidFill>
                <a:schemeClr val="tx1"/>
              </a:solidFill>
              <a:cs typeface="Calibri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AB177DC-6316-4BDB-9018-F1EE1383EBF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77039" y="825592"/>
            <a:ext cx="3180738" cy="1515352"/>
          </a:xfrm>
          <a:prstGeom prst="rect">
            <a:avLst/>
          </a:prstGeom>
        </p:spPr>
      </p:pic>
      <p:sp>
        <p:nvSpPr>
          <p:cNvPr id="43" name="Arrow: Right 42">
            <a:extLst>
              <a:ext uri="{FF2B5EF4-FFF2-40B4-BE49-F238E27FC236}">
                <a16:creationId xmlns:a16="http://schemas.microsoft.com/office/drawing/2014/main" id="{C60C601A-496E-40F2-93B6-64EBFA41D912}"/>
              </a:ext>
            </a:extLst>
          </p:cNvPr>
          <p:cNvSpPr/>
          <p:nvPr/>
        </p:nvSpPr>
        <p:spPr>
          <a:xfrm>
            <a:off x="8483068" y="716592"/>
            <a:ext cx="668867" cy="156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D60EE93E-4C5E-47A2-B8EC-FD3626A9D0DE}"/>
              </a:ext>
            </a:extLst>
          </p:cNvPr>
          <p:cNvSpPr/>
          <p:nvPr/>
        </p:nvSpPr>
        <p:spPr>
          <a:xfrm>
            <a:off x="8817501" y="2569695"/>
            <a:ext cx="3359038" cy="1020171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400" b="1" dirty="0">
                <a:solidFill>
                  <a:schemeClr val="tx1"/>
                </a:solidFill>
                <a:cs typeface="Calibri"/>
              </a:rPr>
              <a:t>Task: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cs typeface="Calibri"/>
              </a:rPr>
              <a:t>Identify the Advantages and Disadvantages of each method of Presenting Data listed above.</a:t>
            </a:r>
            <a:endParaRPr lang="en-GB" sz="1200" b="1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1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1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3" name="Arrow: Up-Down 12">
            <a:extLst>
              <a:ext uri="{FF2B5EF4-FFF2-40B4-BE49-F238E27FC236}">
                <a16:creationId xmlns:a16="http://schemas.microsoft.com/office/drawing/2014/main" id="{ED8468F4-5D43-47BF-812F-816AC365CF83}"/>
              </a:ext>
            </a:extLst>
          </p:cNvPr>
          <p:cNvSpPr/>
          <p:nvPr/>
        </p:nvSpPr>
        <p:spPr>
          <a:xfrm>
            <a:off x="9017000" y="2340944"/>
            <a:ext cx="134935" cy="486834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39F66BD0-B652-4AD5-9B31-463A6D920D57}"/>
              </a:ext>
            </a:extLst>
          </p:cNvPr>
          <p:cNvSpPr/>
          <p:nvPr/>
        </p:nvSpPr>
        <p:spPr>
          <a:xfrm>
            <a:off x="2528732" y="2584361"/>
            <a:ext cx="2415429" cy="1596366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400" b="1" dirty="0">
                <a:solidFill>
                  <a:schemeClr val="tx1"/>
                </a:solidFill>
                <a:cs typeface="Calibri"/>
              </a:rPr>
              <a:t>GIGO:</a:t>
            </a:r>
          </a:p>
          <a:p>
            <a:pPr algn="ctr"/>
            <a:endParaRPr lang="en-GB" sz="12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1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100" dirty="0">
              <a:solidFill>
                <a:schemeClr val="tx1"/>
              </a:solidFill>
              <a:cs typeface="Calibri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D79F81C-8EEC-42D5-8F2A-A1472430FA7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54724" y="3079780"/>
            <a:ext cx="1507067" cy="826354"/>
          </a:xfrm>
          <a:prstGeom prst="rect">
            <a:avLst/>
          </a:prstGeom>
        </p:spPr>
      </p:pic>
      <p:sp>
        <p:nvSpPr>
          <p:cNvPr id="48" name="Arrow: Down 47">
            <a:extLst>
              <a:ext uri="{FF2B5EF4-FFF2-40B4-BE49-F238E27FC236}">
                <a16:creationId xmlns:a16="http://schemas.microsoft.com/office/drawing/2014/main" id="{46934FBC-6278-42E2-9D52-C8E4104400EA}"/>
              </a:ext>
            </a:extLst>
          </p:cNvPr>
          <p:cNvSpPr/>
          <p:nvPr/>
        </p:nvSpPr>
        <p:spPr>
          <a:xfrm>
            <a:off x="3119720" y="2367926"/>
            <a:ext cx="172966" cy="514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520CC8B4-D981-48EB-92A3-0893EBB67A2E}"/>
              </a:ext>
            </a:extLst>
          </p:cNvPr>
          <p:cNvSpPr/>
          <p:nvPr/>
        </p:nvSpPr>
        <p:spPr>
          <a:xfrm>
            <a:off x="5023310" y="2850541"/>
            <a:ext cx="3216899" cy="2111186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b="1" dirty="0">
                <a:solidFill>
                  <a:schemeClr val="tx1"/>
                </a:solidFill>
                <a:cs typeface="Calibri"/>
              </a:rPr>
              <a:t>Improving Data Quality:</a:t>
            </a:r>
            <a:endParaRPr lang="en-US" sz="12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050" b="1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050" dirty="0">
              <a:solidFill>
                <a:schemeClr val="tx1"/>
              </a:solidFill>
              <a:cs typeface="Calibri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64BCEE9-43FA-4CE4-B3E7-ADFCABDC1A4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81227" y="3354434"/>
            <a:ext cx="2942837" cy="1215085"/>
          </a:xfrm>
          <a:prstGeom prst="rect">
            <a:avLst/>
          </a:prstGeom>
        </p:spPr>
      </p:pic>
      <p:sp>
        <p:nvSpPr>
          <p:cNvPr id="51" name="Arrow: Right 50">
            <a:extLst>
              <a:ext uri="{FF2B5EF4-FFF2-40B4-BE49-F238E27FC236}">
                <a16:creationId xmlns:a16="http://schemas.microsoft.com/office/drawing/2014/main" id="{E314AAE5-00FD-461D-A3CA-588F7EE55EBE}"/>
              </a:ext>
            </a:extLst>
          </p:cNvPr>
          <p:cNvSpPr/>
          <p:nvPr/>
        </p:nvSpPr>
        <p:spPr>
          <a:xfrm>
            <a:off x="4705472" y="3045182"/>
            <a:ext cx="668867" cy="156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07607E87-3FB4-49F3-9CDC-9321BBAB4503}"/>
              </a:ext>
            </a:extLst>
          </p:cNvPr>
          <p:cNvSpPr/>
          <p:nvPr/>
        </p:nvSpPr>
        <p:spPr>
          <a:xfrm>
            <a:off x="4604920" y="5077216"/>
            <a:ext cx="2415429" cy="1596366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400" b="1" dirty="0">
                <a:solidFill>
                  <a:schemeClr val="tx1"/>
                </a:solidFill>
                <a:cs typeface="Calibri"/>
              </a:rPr>
              <a:t>Types of Validation:</a:t>
            </a:r>
          </a:p>
          <a:p>
            <a:pPr algn="ctr"/>
            <a:endParaRPr lang="en-GB" sz="12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1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100" dirty="0">
              <a:solidFill>
                <a:schemeClr val="tx1"/>
              </a:solidFill>
              <a:cs typeface="Calibri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F5B8D1F-E1DC-402C-9AE5-5345B38FE2B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90681" y="5433908"/>
            <a:ext cx="1882680" cy="1047907"/>
          </a:xfrm>
          <a:prstGeom prst="rect">
            <a:avLst/>
          </a:prstGeom>
        </p:spPr>
      </p:pic>
      <p:sp>
        <p:nvSpPr>
          <p:cNvPr id="69" name="Arrow: Down 68">
            <a:extLst>
              <a:ext uri="{FF2B5EF4-FFF2-40B4-BE49-F238E27FC236}">
                <a16:creationId xmlns:a16="http://schemas.microsoft.com/office/drawing/2014/main" id="{6F532623-3C60-49EB-9AC0-15B5210E533D}"/>
              </a:ext>
            </a:extLst>
          </p:cNvPr>
          <p:cNvSpPr/>
          <p:nvPr/>
        </p:nvSpPr>
        <p:spPr>
          <a:xfrm>
            <a:off x="5484657" y="4742062"/>
            <a:ext cx="172966" cy="514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22DDC588-0C7C-4B9B-A366-5BE20DB5A720}"/>
              </a:ext>
            </a:extLst>
          </p:cNvPr>
          <p:cNvSpPr/>
          <p:nvPr/>
        </p:nvSpPr>
        <p:spPr>
          <a:xfrm>
            <a:off x="7124195" y="5875399"/>
            <a:ext cx="2454501" cy="795702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b="1" dirty="0">
                <a:solidFill>
                  <a:schemeClr val="tx1"/>
                </a:solidFill>
                <a:cs typeface="Calibri"/>
              </a:rPr>
              <a:t>Task:</a:t>
            </a:r>
          </a:p>
          <a:p>
            <a:pPr algn="ctr"/>
            <a:r>
              <a:rPr lang="en-GB" sz="1200" b="1" dirty="0">
                <a:solidFill>
                  <a:schemeClr val="tx1"/>
                </a:solidFill>
                <a:cs typeface="Calibri"/>
              </a:rPr>
              <a:t>Explain (with examples) how each method of validation works.</a:t>
            </a:r>
            <a:endParaRPr lang="en-US" sz="12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050" b="1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05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71" name="Arrow: Right 70">
            <a:extLst>
              <a:ext uri="{FF2B5EF4-FFF2-40B4-BE49-F238E27FC236}">
                <a16:creationId xmlns:a16="http://schemas.microsoft.com/office/drawing/2014/main" id="{028E6099-6E4C-44FC-B454-AE84368AE7BE}"/>
              </a:ext>
            </a:extLst>
          </p:cNvPr>
          <p:cNvSpPr/>
          <p:nvPr/>
        </p:nvSpPr>
        <p:spPr>
          <a:xfrm>
            <a:off x="6818039" y="5879795"/>
            <a:ext cx="668867" cy="156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80C9FBA5-9434-4E00-8CDD-896E624523BC}"/>
              </a:ext>
            </a:extLst>
          </p:cNvPr>
          <p:cNvSpPr/>
          <p:nvPr/>
        </p:nvSpPr>
        <p:spPr>
          <a:xfrm>
            <a:off x="8311390" y="3675543"/>
            <a:ext cx="2238077" cy="893976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400" b="1" dirty="0">
                <a:solidFill>
                  <a:schemeClr val="tx1"/>
                </a:solidFill>
                <a:cs typeface="Calibri"/>
              </a:rPr>
              <a:t>Verification:</a:t>
            </a:r>
          </a:p>
          <a:p>
            <a:pPr algn="ctr"/>
            <a:endParaRPr lang="en-GB" sz="1200" dirty="0">
              <a:solidFill>
                <a:schemeClr val="tx1"/>
              </a:solidFill>
              <a:cs typeface="Calibri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  <a:cs typeface="Calibri"/>
              </a:rPr>
              <a:t>Proof Reading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  <a:cs typeface="Calibri"/>
              </a:rPr>
              <a:t>Double Entry Verification</a:t>
            </a:r>
          </a:p>
          <a:p>
            <a:pPr algn="ctr"/>
            <a:endParaRPr lang="en-GB" sz="11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73" name="Arrow: Right 72">
            <a:extLst>
              <a:ext uri="{FF2B5EF4-FFF2-40B4-BE49-F238E27FC236}">
                <a16:creationId xmlns:a16="http://schemas.microsoft.com/office/drawing/2014/main" id="{7AF4DFA0-A371-4930-A16C-2DE5577C6AE8}"/>
              </a:ext>
            </a:extLst>
          </p:cNvPr>
          <p:cNvSpPr/>
          <p:nvPr/>
        </p:nvSpPr>
        <p:spPr>
          <a:xfrm>
            <a:off x="8077742" y="3825969"/>
            <a:ext cx="668867" cy="156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C7C213BA-9C50-41A3-A01E-A60F56086078}"/>
              </a:ext>
            </a:extLst>
          </p:cNvPr>
          <p:cNvSpPr/>
          <p:nvPr/>
        </p:nvSpPr>
        <p:spPr>
          <a:xfrm>
            <a:off x="10592596" y="3659769"/>
            <a:ext cx="1465181" cy="159636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b="1" dirty="0">
                <a:solidFill>
                  <a:schemeClr val="tx1"/>
                </a:solidFill>
                <a:cs typeface="Calibri"/>
              </a:rPr>
              <a:t>Task:</a:t>
            </a:r>
          </a:p>
          <a:p>
            <a:pPr algn="ctr"/>
            <a:r>
              <a:rPr lang="en-GB" sz="1200" b="1" dirty="0">
                <a:solidFill>
                  <a:schemeClr val="tx1"/>
                </a:solidFill>
                <a:cs typeface="Calibri"/>
              </a:rPr>
              <a:t>Explain (with examples) how each method of Verification works.</a:t>
            </a:r>
            <a:endParaRPr lang="en-US" sz="12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050" b="1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05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75" name="Arrow: Right 74">
            <a:extLst>
              <a:ext uri="{FF2B5EF4-FFF2-40B4-BE49-F238E27FC236}">
                <a16:creationId xmlns:a16="http://schemas.microsoft.com/office/drawing/2014/main" id="{44B09162-E8E2-412D-9A65-6548D52F6953}"/>
              </a:ext>
            </a:extLst>
          </p:cNvPr>
          <p:cNvSpPr/>
          <p:nvPr/>
        </p:nvSpPr>
        <p:spPr>
          <a:xfrm>
            <a:off x="10286214" y="3784413"/>
            <a:ext cx="668867" cy="156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id="{B09C25A5-3053-4B4B-A205-2DC327C6AB45}"/>
              </a:ext>
            </a:extLst>
          </p:cNvPr>
          <p:cNvSpPr/>
          <p:nvPr/>
        </p:nvSpPr>
        <p:spPr>
          <a:xfrm>
            <a:off x="8378555" y="4880291"/>
            <a:ext cx="2052378" cy="893976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b="1" dirty="0">
                <a:solidFill>
                  <a:schemeClr val="tx1"/>
                </a:solidFill>
                <a:cs typeface="Calibri"/>
              </a:rPr>
              <a:t>Data: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  <a:cs typeface="Calibri"/>
              </a:rPr>
              <a:t>Primary Data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  <a:cs typeface="Calibri"/>
              </a:rPr>
              <a:t>Secondary Data</a:t>
            </a:r>
            <a:endParaRPr lang="en-US" sz="12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050" b="1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05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77" name="Rectangle: Rounded Corners 76">
            <a:extLst>
              <a:ext uri="{FF2B5EF4-FFF2-40B4-BE49-F238E27FC236}">
                <a16:creationId xmlns:a16="http://schemas.microsoft.com/office/drawing/2014/main" id="{2614CAA1-D014-46A2-B748-043479F564AA}"/>
              </a:ext>
            </a:extLst>
          </p:cNvPr>
          <p:cNvSpPr/>
          <p:nvPr/>
        </p:nvSpPr>
        <p:spPr>
          <a:xfrm>
            <a:off x="10099938" y="5477224"/>
            <a:ext cx="1711510" cy="1111697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400" b="1" dirty="0">
                <a:solidFill>
                  <a:schemeClr val="tx1"/>
                </a:solidFill>
                <a:cs typeface="Calibri"/>
              </a:rPr>
              <a:t>Task:</a:t>
            </a:r>
          </a:p>
          <a:p>
            <a:pPr algn="ctr"/>
            <a:r>
              <a:rPr lang="en-GB" sz="1100" dirty="0">
                <a:solidFill>
                  <a:schemeClr val="tx1"/>
                </a:solidFill>
                <a:cs typeface="Calibri"/>
              </a:rPr>
              <a:t>Explain the difference between Primary and Secondary Data</a:t>
            </a:r>
            <a:endParaRPr lang="en-GB" sz="12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7618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515BFCA-D366-4554-A319-7047BF6638B0}"/>
              </a:ext>
            </a:extLst>
          </p:cNvPr>
          <p:cNvSpPr/>
          <p:nvPr/>
        </p:nvSpPr>
        <p:spPr>
          <a:xfrm>
            <a:off x="4874602" y="1687183"/>
            <a:ext cx="2371911" cy="1817032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50" b="1" dirty="0">
                <a:solidFill>
                  <a:schemeClr val="tx1"/>
                </a:solidFill>
              </a:rPr>
              <a:t>Methods of Data Collection?</a:t>
            </a:r>
            <a:endParaRPr lang="en-US" dirty="0">
              <a:solidFill>
                <a:schemeClr val="tx1"/>
              </a:solidFill>
              <a:ea typeface="Calibri" panose="020F0502020204030204"/>
              <a:cs typeface="Calibri"/>
            </a:endParaRPr>
          </a:p>
          <a:p>
            <a:pPr algn="ctr"/>
            <a:endParaRPr lang="en-GB" sz="1050" b="1" dirty="0">
              <a:solidFill>
                <a:schemeClr val="accent1"/>
              </a:solidFill>
              <a:ea typeface="Calibri"/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4472C4"/>
                </a:solidFill>
                <a:ea typeface="Calibri"/>
                <a:cs typeface="Calibri"/>
              </a:rPr>
              <a:t>Survey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4472C4"/>
                </a:solidFill>
                <a:ea typeface="Calibri"/>
                <a:cs typeface="Calibri"/>
              </a:rPr>
              <a:t>Interviews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4472C4"/>
                </a:solidFill>
                <a:ea typeface="Calibri"/>
                <a:cs typeface="Calibri"/>
              </a:rPr>
              <a:t>Books and Journals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4472C4"/>
                </a:solidFill>
                <a:ea typeface="Calibri"/>
                <a:cs typeface="Calibri"/>
              </a:rPr>
              <a:t>Websites, Blogs and Forums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4472C4"/>
                </a:solidFill>
                <a:ea typeface="Calibri"/>
                <a:cs typeface="Calibri"/>
              </a:rPr>
              <a:t>Booking Systems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4472C4"/>
                </a:solidFill>
                <a:ea typeface="Calibri"/>
                <a:cs typeface="Calibri"/>
              </a:rPr>
              <a:t>Company internal documents</a:t>
            </a:r>
          </a:p>
          <a:p>
            <a:pPr algn="ctr"/>
            <a:endParaRPr lang="en-GB" sz="1050" dirty="0">
              <a:solidFill>
                <a:srgbClr val="4472C4"/>
              </a:solidFill>
              <a:ea typeface="Calibri"/>
              <a:cs typeface="Calibri"/>
            </a:endParaRPr>
          </a:p>
          <a:p>
            <a:pPr algn="ctr"/>
            <a:endParaRPr lang="en-GB" sz="1050" dirty="0">
              <a:solidFill>
                <a:srgbClr val="000000"/>
              </a:solidFill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1E8B5DE-F95A-4F66-94E2-2894318EB0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0508" y="1147163"/>
            <a:ext cx="1812191" cy="167894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Arrow: Up 3">
            <a:extLst>
              <a:ext uri="{FF2B5EF4-FFF2-40B4-BE49-F238E27FC236}">
                <a16:creationId xmlns:a16="http://schemas.microsoft.com/office/drawing/2014/main" id="{B95B6B2C-509E-41FB-8E54-9CB268180F19}"/>
              </a:ext>
            </a:extLst>
          </p:cNvPr>
          <p:cNvSpPr/>
          <p:nvPr/>
        </p:nvSpPr>
        <p:spPr>
          <a:xfrm rot="17423188">
            <a:off x="4469946" y="2014340"/>
            <a:ext cx="432991" cy="553881"/>
          </a:xfrm>
          <a:prstGeom prst="upArrow">
            <a:avLst>
              <a:gd name="adj1" fmla="val 17269"/>
              <a:gd name="adj2" fmla="val 50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A70F5D0-961F-4572-B92B-00A22474C6E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9893" r="30146" b="39264"/>
          <a:stretch/>
        </p:blipFill>
        <p:spPr>
          <a:xfrm>
            <a:off x="239039" y="152568"/>
            <a:ext cx="3843718" cy="93257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D220C5D-EB21-40F7-A175-0C8BBCCDEFA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8130" b="68929"/>
          <a:stretch/>
        </p:blipFill>
        <p:spPr>
          <a:xfrm>
            <a:off x="3987499" y="46684"/>
            <a:ext cx="3925498" cy="93257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65009FD-A3CC-4D62-B30B-F7632E199C3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7667"/>
          <a:stretch/>
        </p:blipFill>
        <p:spPr>
          <a:xfrm>
            <a:off x="97272" y="2891847"/>
            <a:ext cx="3581616" cy="833168"/>
          </a:xfrm>
          <a:prstGeom prst="rect">
            <a:avLst/>
          </a:prstGeom>
        </p:spPr>
      </p:pic>
      <p:sp>
        <p:nvSpPr>
          <p:cNvPr id="8" name="Arrow: Left 7">
            <a:extLst>
              <a:ext uri="{FF2B5EF4-FFF2-40B4-BE49-F238E27FC236}">
                <a16:creationId xmlns:a16="http://schemas.microsoft.com/office/drawing/2014/main" id="{4A03373B-3AD1-43CD-BFE9-BC48E766F88B}"/>
              </a:ext>
            </a:extLst>
          </p:cNvPr>
          <p:cNvSpPr/>
          <p:nvPr/>
        </p:nvSpPr>
        <p:spPr>
          <a:xfrm rot="18324199">
            <a:off x="1777666" y="2573652"/>
            <a:ext cx="926691" cy="2091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rrow: Left 8">
            <a:extLst>
              <a:ext uri="{FF2B5EF4-FFF2-40B4-BE49-F238E27FC236}">
                <a16:creationId xmlns:a16="http://schemas.microsoft.com/office/drawing/2014/main" id="{C9DE50F6-6AA5-4287-9A24-B1322031EE94}"/>
              </a:ext>
            </a:extLst>
          </p:cNvPr>
          <p:cNvSpPr/>
          <p:nvPr/>
        </p:nvSpPr>
        <p:spPr>
          <a:xfrm rot="2797085">
            <a:off x="1819741" y="1237094"/>
            <a:ext cx="926691" cy="2091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Left 9">
            <a:extLst>
              <a:ext uri="{FF2B5EF4-FFF2-40B4-BE49-F238E27FC236}">
                <a16:creationId xmlns:a16="http://schemas.microsoft.com/office/drawing/2014/main" id="{42357C2B-1CAD-4455-9C9C-A4811C4DDA59}"/>
              </a:ext>
            </a:extLst>
          </p:cNvPr>
          <p:cNvSpPr/>
          <p:nvPr/>
        </p:nvSpPr>
        <p:spPr>
          <a:xfrm rot="7377454">
            <a:off x="4253711" y="1219840"/>
            <a:ext cx="926691" cy="2091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7A94F2E-9027-4B50-A95D-F0B6E054EB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32297" y="1226175"/>
            <a:ext cx="3486416" cy="104445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Arrow: Up 12">
            <a:extLst>
              <a:ext uri="{FF2B5EF4-FFF2-40B4-BE49-F238E27FC236}">
                <a16:creationId xmlns:a16="http://schemas.microsoft.com/office/drawing/2014/main" id="{DA89B762-14CA-4871-91FF-A8412E12E14C}"/>
              </a:ext>
            </a:extLst>
          </p:cNvPr>
          <p:cNvSpPr/>
          <p:nvPr/>
        </p:nvSpPr>
        <p:spPr>
          <a:xfrm rot="3223980">
            <a:off x="7318914" y="1716855"/>
            <a:ext cx="518491" cy="553881"/>
          </a:xfrm>
          <a:prstGeom prst="upArrow">
            <a:avLst>
              <a:gd name="adj1" fmla="val 17269"/>
              <a:gd name="adj2" fmla="val 50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4" descr="Graphical user interface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CB78E110-E8A9-371B-1F00-4FF5C0552F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15400" y="68545"/>
            <a:ext cx="1617921" cy="1103376"/>
          </a:xfrm>
          <a:prstGeom prst="rect">
            <a:avLst/>
          </a:prstGeom>
        </p:spPr>
      </p:pic>
      <p:sp>
        <p:nvSpPr>
          <p:cNvPr id="15" name="Arrow: Left 14">
            <a:extLst>
              <a:ext uri="{FF2B5EF4-FFF2-40B4-BE49-F238E27FC236}">
                <a16:creationId xmlns:a16="http://schemas.microsoft.com/office/drawing/2014/main" id="{7FCDB974-F4B3-BF43-E390-590C7C129693}"/>
              </a:ext>
            </a:extLst>
          </p:cNvPr>
          <p:cNvSpPr/>
          <p:nvPr/>
        </p:nvSpPr>
        <p:spPr>
          <a:xfrm rot="7377454">
            <a:off x="8573029" y="942056"/>
            <a:ext cx="412785" cy="18253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5">
            <a:extLst>
              <a:ext uri="{FF2B5EF4-FFF2-40B4-BE49-F238E27FC236}">
                <a16:creationId xmlns:a16="http://schemas.microsoft.com/office/drawing/2014/main" id="{D131EA02-CE18-CB6A-532D-1805649AA51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67283" y="2516846"/>
            <a:ext cx="2743200" cy="1345842"/>
          </a:xfrm>
          <a:prstGeom prst="rect">
            <a:avLst/>
          </a:prstGeom>
        </p:spPr>
      </p:pic>
      <p:sp>
        <p:nvSpPr>
          <p:cNvPr id="16" name="Arrow: Left 15">
            <a:extLst>
              <a:ext uri="{FF2B5EF4-FFF2-40B4-BE49-F238E27FC236}">
                <a16:creationId xmlns:a16="http://schemas.microsoft.com/office/drawing/2014/main" id="{349E233E-93B1-23DB-DB59-C4593BB4B369}"/>
              </a:ext>
            </a:extLst>
          </p:cNvPr>
          <p:cNvSpPr/>
          <p:nvPr/>
        </p:nvSpPr>
        <p:spPr>
          <a:xfrm rot="15180000">
            <a:off x="10531191" y="2200241"/>
            <a:ext cx="412785" cy="18253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17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4627EF21-745A-F01C-174D-9E035DBEFE6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19236" y="3919805"/>
            <a:ext cx="2743200" cy="100313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8" name="Picture 18" descr="Graphical user interface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22EAC051-0D2D-17AA-F7B2-B8F8FED4F14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2271" y="3768335"/>
            <a:ext cx="2743200" cy="132326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9" name="Arrow: Up 18">
            <a:extLst>
              <a:ext uri="{FF2B5EF4-FFF2-40B4-BE49-F238E27FC236}">
                <a16:creationId xmlns:a16="http://schemas.microsoft.com/office/drawing/2014/main" id="{2221355B-EA03-FF19-8499-B7B3FFE61870}"/>
              </a:ext>
            </a:extLst>
          </p:cNvPr>
          <p:cNvSpPr/>
          <p:nvPr/>
        </p:nvSpPr>
        <p:spPr>
          <a:xfrm rot="7740000">
            <a:off x="7231199" y="3298142"/>
            <a:ext cx="473784" cy="722229"/>
          </a:xfrm>
          <a:prstGeom prst="upArrow">
            <a:avLst>
              <a:gd name="adj1" fmla="val 17269"/>
              <a:gd name="adj2" fmla="val 50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row: Up 19">
            <a:extLst>
              <a:ext uri="{FF2B5EF4-FFF2-40B4-BE49-F238E27FC236}">
                <a16:creationId xmlns:a16="http://schemas.microsoft.com/office/drawing/2014/main" id="{2B001435-3840-B69D-89DD-35F6CAC78543}"/>
              </a:ext>
            </a:extLst>
          </p:cNvPr>
          <p:cNvSpPr/>
          <p:nvPr/>
        </p:nvSpPr>
        <p:spPr>
          <a:xfrm rot="14338749">
            <a:off x="3658559" y="2537642"/>
            <a:ext cx="595942" cy="2235579"/>
          </a:xfrm>
          <a:prstGeom prst="upArrow">
            <a:avLst>
              <a:gd name="adj1" fmla="val 17269"/>
              <a:gd name="adj2" fmla="val 50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1" name="Picture 21" descr="Text&#10;&#10;Description automatically generated">
            <a:extLst>
              <a:ext uri="{FF2B5EF4-FFF2-40B4-BE49-F238E27FC236}">
                <a16:creationId xmlns:a16="http://schemas.microsoft.com/office/drawing/2014/main" id="{3BDDE570-194F-7E13-21C9-337A7A36F45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62377" y="4276326"/>
            <a:ext cx="2743200" cy="115841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2" name="Arrow: Up 21">
            <a:extLst>
              <a:ext uri="{FF2B5EF4-FFF2-40B4-BE49-F238E27FC236}">
                <a16:creationId xmlns:a16="http://schemas.microsoft.com/office/drawing/2014/main" id="{3CECA27F-0B82-4090-F8FA-5234C18541E3}"/>
              </a:ext>
            </a:extLst>
          </p:cNvPr>
          <p:cNvSpPr/>
          <p:nvPr/>
        </p:nvSpPr>
        <p:spPr>
          <a:xfrm rot="10800000">
            <a:off x="5878102" y="3500138"/>
            <a:ext cx="544570" cy="722229"/>
          </a:xfrm>
          <a:prstGeom prst="upArrow">
            <a:avLst>
              <a:gd name="adj1" fmla="val 17269"/>
              <a:gd name="adj2" fmla="val 50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" name="Picture 23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97E457EF-408B-A3B8-CC65-18477F80E20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639494" y="5137102"/>
            <a:ext cx="2743200" cy="1722863"/>
          </a:xfrm>
          <a:prstGeom prst="rect">
            <a:avLst/>
          </a:prstGeom>
        </p:spPr>
      </p:pic>
      <p:sp>
        <p:nvSpPr>
          <p:cNvPr id="24" name="Arrow: Left 23">
            <a:extLst>
              <a:ext uri="{FF2B5EF4-FFF2-40B4-BE49-F238E27FC236}">
                <a16:creationId xmlns:a16="http://schemas.microsoft.com/office/drawing/2014/main" id="{B88B8E53-3F72-0E7D-F32B-D9B7DDFEF534}"/>
              </a:ext>
            </a:extLst>
          </p:cNvPr>
          <p:cNvSpPr/>
          <p:nvPr/>
        </p:nvSpPr>
        <p:spPr>
          <a:xfrm rot="12960000">
            <a:off x="7208517" y="5079893"/>
            <a:ext cx="412785" cy="18253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6E7E332C-08F0-4F85-AD37-F3187ED9FA9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283086" y="5204508"/>
            <a:ext cx="1859093" cy="148249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6" name="Arrow: Up 25">
            <a:extLst>
              <a:ext uri="{FF2B5EF4-FFF2-40B4-BE49-F238E27FC236}">
                <a16:creationId xmlns:a16="http://schemas.microsoft.com/office/drawing/2014/main" id="{B5AB295C-3898-451A-A38C-0DB882A69B7D}"/>
              </a:ext>
            </a:extLst>
          </p:cNvPr>
          <p:cNvSpPr/>
          <p:nvPr/>
        </p:nvSpPr>
        <p:spPr>
          <a:xfrm rot="13034912">
            <a:off x="4054908" y="3171281"/>
            <a:ext cx="595942" cy="2235579"/>
          </a:xfrm>
          <a:prstGeom prst="upArrow">
            <a:avLst>
              <a:gd name="adj1" fmla="val 17269"/>
              <a:gd name="adj2" fmla="val 50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219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be9fc01-9682-4ad5-b968-34160636d9ea">
      <Terms xmlns="http://schemas.microsoft.com/office/infopath/2007/PartnerControls"/>
    </lcf76f155ced4ddcb4097134ff3c332f>
    <TaxCatchAll xmlns="5917f411-29c8-4a16-9a50-ad205983bc74" xsi:nil="true"/>
    <MediaLengthInSeconds xmlns="fb418c82-141a-4a91-9c09-53cf5717bb3c" xsi:nil="true"/>
    <SharedWithUsers xmlns="260bbd74-c85e-40fc-b54b-fe168a55b4a0">
      <UserInfo>
        <DisplayName/>
        <AccountId xsi:nil="true"/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798E1A6BBDC44B9477511434B84FEB" ma:contentTypeVersion="57" ma:contentTypeDescription="Create a new document." ma:contentTypeScope="" ma:versionID="d41ba678f4bf73c2d9a790fb43ff6136">
  <xsd:schema xmlns:xsd="http://www.w3.org/2001/XMLSchema" xmlns:xs="http://www.w3.org/2001/XMLSchema" xmlns:p="http://schemas.microsoft.com/office/2006/metadata/properties" xmlns:ns2="fb418c82-141a-4a91-9c09-53cf5717bb3c" xmlns:ns3="260bbd74-c85e-40fc-b54b-fe168a55b4a0" xmlns:ns4="8be9fc01-9682-4ad5-b968-34160636d9ea" xmlns:ns5="5917f411-29c8-4a16-9a50-ad205983bc74" targetNamespace="http://schemas.microsoft.com/office/2006/metadata/properties" ma:root="true" ma:fieldsID="ed55c4ba2c66b7601d05598ccb942ef2" ns2:_="" ns3:_="" ns4:_="" ns5:_="">
    <xsd:import namespace="fb418c82-141a-4a91-9c09-53cf5717bb3c"/>
    <xsd:import namespace="260bbd74-c85e-40fc-b54b-fe168a55b4a0"/>
    <xsd:import namespace="8be9fc01-9682-4ad5-b968-34160636d9ea"/>
    <xsd:import namespace="5917f411-29c8-4a16-9a50-ad205983bc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4:lcf76f155ced4ddcb4097134ff3c332f" minOccurs="0"/>
                <xsd:element ref="ns2:MediaServiceObjectDetectorVersions" minOccurs="0"/>
                <xsd:element ref="ns2:MediaServiceSearchProperties" minOccurs="0"/>
                <xsd:element ref="ns5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418c82-141a-4a91-9c09-53cf5717bb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0bbd74-c85e-40fc-b54b-fe168a55b4a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e9fc01-9682-4ad5-b968-34160636d9ea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29a7dc92-d6f2-493c-be37-e46e8243116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17f411-29c8-4a16-9a50-ad205983bc74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f69e169c-a219-4ba9-b16b-07232786e115}" ma:internalName="TaxCatchAll" ma:showField="CatchAllData" ma:web="5917f411-29c8-4a16-9a50-ad205983bc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05DA2EE-E5BC-48A7-AEB5-C4DF4239911F}">
  <ds:schemaRefs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13db86a8-7e23-4d8c-9002-9bc7bb3a3898"/>
    <ds:schemaRef ds:uri="http://www.w3.org/XML/1998/namespace"/>
    <ds:schemaRef ds:uri="http://schemas.microsoft.com/office/infopath/2007/PartnerControls"/>
    <ds:schemaRef ds:uri="119d31b2-67a8-4301-975c-fc972eef54c0"/>
    <ds:schemaRef ds:uri="http://purl.org/dc/dcmitype/"/>
    <ds:schemaRef ds:uri="fb418c82-141a-4a91-9c09-53cf5717bb3c"/>
    <ds:schemaRef ds:uri="260bbd74-c85e-40fc-b54b-fe168a55b4a0"/>
  </ds:schemaRefs>
</ds:datastoreItem>
</file>

<file path=customXml/itemProps2.xml><?xml version="1.0" encoding="utf-8"?>
<ds:datastoreItem xmlns:ds="http://schemas.openxmlformats.org/officeDocument/2006/customXml" ds:itemID="{B1B0DC75-C102-453B-ACFA-8D02BF62F42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89F4FD1-C064-443A-8A71-95317211499B}"/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192</Words>
  <Application>Microsoft Office PowerPoint</Application>
  <PresentationFormat>Widescreen</PresentationFormat>
  <Paragraphs>48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Hewitt (BRI)</dc:creator>
  <cp:lastModifiedBy>J Hewitt (BRI)</cp:lastModifiedBy>
  <cp:revision>525</cp:revision>
  <dcterms:created xsi:type="dcterms:W3CDTF">2023-02-02T13:36:25Z</dcterms:created>
  <dcterms:modified xsi:type="dcterms:W3CDTF">2023-06-16T12:37:07Z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0x01010075798E1A6BBDC44B9477511434B84FEB</vt:lpwstr>
  </property>
  <property fmtid="{D5CDD505-2E9C-101B-9397-08002B2CF9AE}" pid="3" name="MediaServiceImageTags">
    <vt:lpwstr/>
  </property>
  <property fmtid="{D5CDD505-2E9C-101B-9397-08002B2CF9AE}" pid="4" name="xd_ProgID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xd_Signature">
    <vt:bool>false</vt:bool>
  </property>
  <property fmtid="{D5CDD505-2E9C-101B-9397-08002B2CF9AE}" pid="12" name="GUID">
    <vt:lpwstr>e96b3880-9fa3-453e-8e67-d2a861ba9d14</vt:lpwstr>
  </property>
</Properties>
</file>