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snapToGrid="0">
      <p:cViewPr varScale="1">
        <p:scale>
          <a:sx n="59" d="100"/>
          <a:sy n="59" d="100"/>
        </p:scale>
        <p:origin x="92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2CE5-3729-35A0-B563-EC9486D1BF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FE095B-781F-B38F-1534-7B1D30D32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94CBFD-02E9-54E9-F187-2035446B488F}"/>
              </a:ext>
            </a:extLst>
          </p:cNvPr>
          <p:cNvSpPr>
            <a:spLocks noGrp="1"/>
          </p:cNvSpPr>
          <p:nvPr>
            <p:ph type="dt" sz="half" idx="10"/>
          </p:nvPr>
        </p:nvSpPr>
        <p:spPr/>
        <p:txBody>
          <a:bodyPr/>
          <a:lstStyle/>
          <a:p>
            <a:fld id="{72AAF04E-2232-4EEB-90D7-244E18BC151E}" type="datetimeFigureOut">
              <a:rPr lang="en-GB" smtClean="0"/>
              <a:t>26/03/2024</a:t>
            </a:fld>
            <a:endParaRPr lang="en-GB"/>
          </a:p>
        </p:txBody>
      </p:sp>
      <p:sp>
        <p:nvSpPr>
          <p:cNvPr id="5" name="Footer Placeholder 4">
            <a:extLst>
              <a:ext uri="{FF2B5EF4-FFF2-40B4-BE49-F238E27FC236}">
                <a16:creationId xmlns:a16="http://schemas.microsoft.com/office/drawing/2014/main" id="{8314884A-33FF-756A-2C0D-08AA5EF4CA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90B78-5CA3-354A-68DD-90C57F9B72C9}"/>
              </a:ext>
            </a:extLst>
          </p:cNvPr>
          <p:cNvSpPr>
            <a:spLocks noGrp="1"/>
          </p:cNvSpPr>
          <p:nvPr>
            <p:ph type="sldNum" sz="quarter" idx="12"/>
          </p:nvPr>
        </p:nvSpPr>
        <p:spPr/>
        <p:txBody>
          <a:bodyPr/>
          <a:lstStyle/>
          <a:p>
            <a:fld id="{C88583C9-2ADB-40F5-8D3A-FEDEB2B98CF0}" type="slidenum">
              <a:rPr lang="en-GB" smtClean="0"/>
              <a:t>‹#›</a:t>
            </a:fld>
            <a:endParaRPr lang="en-GB"/>
          </a:p>
        </p:txBody>
      </p:sp>
    </p:spTree>
    <p:extLst>
      <p:ext uri="{BB962C8B-B14F-4D97-AF65-F5344CB8AC3E}">
        <p14:creationId xmlns:p14="http://schemas.microsoft.com/office/powerpoint/2010/main" val="80753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FD5D-CF21-5236-B5C3-C8E8F0ECA9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A3BB0F-B6C9-A77D-2657-9BFF40B870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70016D-3416-DD6F-4FD0-6D03BBD1915A}"/>
              </a:ext>
            </a:extLst>
          </p:cNvPr>
          <p:cNvSpPr>
            <a:spLocks noGrp="1"/>
          </p:cNvSpPr>
          <p:nvPr>
            <p:ph type="dt" sz="half" idx="10"/>
          </p:nvPr>
        </p:nvSpPr>
        <p:spPr/>
        <p:txBody>
          <a:bodyPr/>
          <a:lstStyle/>
          <a:p>
            <a:fld id="{72AAF04E-2232-4EEB-90D7-244E18BC151E}" type="datetimeFigureOut">
              <a:rPr lang="en-GB" smtClean="0"/>
              <a:t>26/03/2024</a:t>
            </a:fld>
            <a:endParaRPr lang="en-GB"/>
          </a:p>
        </p:txBody>
      </p:sp>
      <p:sp>
        <p:nvSpPr>
          <p:cNvPr id="5" name="Footer Placeholder 4">
            <a:extLst>
              <a:ext uri="{FF2B5EF4-FFF2-40B4-BE49-F238E27FC236}">
                <a16:creationId xmlns:a16="http://schemas.microsoft.com/office/drawing/2014/main" id="{F7829B7E-AE90-4615-77CF-6671AD029E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FED1E6-EF37-A5F0-56C9-D8D352D97E48}"/>
              </a:ext>
            </a:extLst>
          </p:cNvPr>
          <p:cNvSpPr>
            <a:spLocks noGrp="1"/>
          </p:cNvSpPr>
          <p:nvPr>
            <p:ph type="sldNum" sz="quarter" idx="12"/>
          </p:nvPr>
        </p:nvSpPr>
        <p:spPr/>
        <p:txBody>
          <a:bodyPr/>
          <a:lstStyle/>
          <a:p>
            <a:fld id="{C88583C9-2ADB-40F5-8D3A-FEDEB2B98CF0}" type="slidenum">
              <a:rPr lang="en-GB" smtClean="0"/>
              <a:t>‹#›</a:t>
            </a:fld>
            <a:endParaRPr lang="en-GB"/>
          </a:p>
        </p:txBody>
      </p:sp>
    </p:spTree>
    <p:extLst>
      <p:ext uri="{BB962C8B-B14F-4D97-AF65-F5344CB8AC3E}">
        <p14:creationId xmlns:p14="http://schemas.microsoft.com/office/powerpoint/2010/main" val="377225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D3727-191D-461D-81B4-F3D641954B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EE4FF2-3C3A-7AD3-BCC6-A8885735D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E4E13D-3068-7E92-41EE-AA6D2042A9E9}"/>
              </a:ext>
            </a:extLst>
          </p:cNvPr>
          <p:cNvSpPr>
            <a:spLocks noGrp="1"/>
          </p:cNvSpPr>
          <p:nvPr>
            <p:ph type="dt" sz="half" idx="10"/>
          </p:nvPr>
        </p:nvSpPr>
        <p:spPr/>
        <p:txBody>
          <a:bodyPr/>
          <a:lstStyle/>
          <a:p>
            <a:fld id="{72AAF04E-2232-4EEB-90D7-244E18BC151E}" type="datetimeFigureOut">
              <a:rPr lang="en-GB" smtClean="0"/>
              <a:t>26/03/2024</a:t>
            </a:fld>
            <a:endParaRPr lang="en-GB"/>
          </a:p>
        </p:txBody>
      </p:sp>
      <p:sp>
        <p:nvSpPr>
          <p:cNvPr id="5" name="Footer Placeholder 4">
            <a:extLst>
              <a:ext uri="{FF2B5EF4-FFF2-40B4-BE49-F238E27FC236}">
                <a16:creationId xmlns:a16="http://schemas.microsoft.com/office/drawing/2014/main" id="{C8A7C9F5-08A1-9762-457B-BA8A551C6A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662F31-AEF6-E93E-6C35-24D2B2FAF149}"/>
              </a:ext>
            </a:extLst>
          </p:cNvPr>
          <p:cNvSpPr>
            <a:spLocks noGrp="1"/>
          </p:cNvSpPr>
          <p:nvPr>
            <p:ph type="sldNum" sz="quarter" idx="12"/>
          </p:nvPr>
        </p:nvSpPr>
        <p:spPr/>
        <p:txBody>
          <a:bodyPr/>
          <a:lstStyle/>
          <a:p>
            <a:fld id="{C88583C9-2ADB-40F5-8D3A-FEDEB2B98CF0}" type="slidenum">
              <a:rPr lang="en-GB" smtClean="0"/>
              <a:t>‹#›</a:t>
            </a:fld>
            <a:endParaRPr lang="en-GB"/>
          </a:p>
        </p:txBody>
      </p:sp>
    </p:spTree>
    <p:extLst>
      <p:ext uri="{BB962C8B-B14F-4D97-AF65-F5344CB8AC3E}">
        <p14:creationId xmlns:p14="http://schemas.microsoft.com/office/powerpoint/2010/main" val="332239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4A2C-8973-5F87-FDE1-A8E3D2CDC3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A7A65A-631F-1BBE-23A0-6FE3BA08A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8CE55E-6F20-E55E-5D22-9B557686FDC3}"/>
              </a:ext>
            </a:extLst>
          </p:cNvPr>
          <p:cNvSpPr>
            <a:spLocks noGrp="1"/>
          </p:cNvSpPr>
          <p:nvPr>
            <p:ph type="dt" sz="half" idx="10"/>
          </p:nvPr>
        </p:nvSpPr>
        <p:spPr/>
        <p:txBody>
          <a:bodyPr/>
          <a:lstStyle/>
          <a:p>
            <a:fld id="{72AAF04E-2232-4EEB-90D7-244E18BC151E}" type="datetimeFigureOut">
              <a:rPr lang="en-GB" smtClean="0"/>
              <a:t>26/03/2024</a:t>
            </a:fld>
            <a:endParaRPr lang="en-GB"/>
          </a:p>
        </p:txBody>
      </p:sp>
      <p:sp>
        <p:nvSpPr>
          <p:cNvPr id="5" name="Footer Placeholder 4">
            <a:extLst>
              <a:ext uri="{FF2B5EF4-FFF2-40B4-BE49-F238E27FC236}">
                <a16:creationId xmlns:a16="http://schemas.microsoft.com/office/drawing/2014/main" id="{44F9842E-038A-8FCD-40D2-6D5FD36455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C6A27E-56E7-53DF-835E-EB6AF43E9B36}"/>
              </a:ext>
            </a:extLst>
          </p:cNvPr>
          <p:cNvSpPr>
            <a:spLocks noGrp="1"/>
          </p:cNvSpPr>
          <p:nvPr>
            <p:ph type="sldNum" sz="quarter" idx="12"/>
          </p:nvPr>
        </p:nvSpPr>
        <p:spPr/>
        <p:txBody>
          <a:bodyPr/>
          <a:lstStyle/>
          <a:p>
            <a:fld id="{C88583C9-2ADB-40F5-8D3A-FEDEB2B98CF0}" type="slidenum">
              <a:rPr lang="en-GB" smtClean="0"/>
              <a:t>‹#›</a:t>
            </a:fld>
            <a:endParaRPr lang="en-GB"/>
          </a:p>
        </p:txBody>
      </p:sp>
    </p:spTree>
    <p:extLst>
      <p:ext uri="{BB962C8B-B14F-4D97-AF65-F5344CB8AC3E}">
        <p14:creationId xmlns:p14="http://schemas.microsoft.com/office/powerpoint/2010/main" val="139501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B681-2188-BC9B-CDA9-EF5BC590F5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5FB29F-4054-8CEC-082B-E782D5F172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17D71-3704-F545-759B-814D6E88CEC5}"/>
              </a:ext>
            </a:extLst>
          </p:cNvPr>
          <p:cNvSpPr>
            <a:spLocks noGrp="1"/>
          </p:cNvSpPr>
          <p:nvPr>
            <p:ph type="dt" sz="half" idx="10"/>
          </p:nvPr>
        </p:nvSpPr>
        <p:spPr/>
        <p:txBody>
          <a:bodyPr/>
          <a:lstStyle/>
          <a:p>
            <a:fld id="{72AAF04E-2232-4EEB-90D7-244E18BC151E}" type="datetimeFigureOut">
              <a:rPr lang="en-GB" smtClean="0"/>
              <a:t>26/03/2024</a:t>
            </a:fld>
            <a:endParaRPr lang="en-GB"/>
          </a:p>
        </p:txBody>
      </p:sp>
      <p:sp>
        <p:nvSpPr>
          <p:cNvPr id="5" name="Footer Placeholder 4">
            <a:extLst>
              <a:ext uri="{FF2B5EF4-FFF2-40B4-BE49-F238E27FC236}">
                <a16:creationId xmlns:a16="http://schemas.microsoft.com/office/drawing/2014/main" id="{76454C57-877F-7484-0439-99D08DCEC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4BCD83-10BB-96EC-5DAD-5836F6D195CE}"/>
              </a:ext>
            </a:extLst>
          </p:cNvPr>
          <p:cNvSpPr>
            <a:spLocks noGrp="1"/>
          </p:cNvSpPr>
          <p:nvPr>
            <p:ph type="sldNum" sz="quarter" idx="12"/>
          </p:nvPr>
        </p:nvSpPr>
        <p:spPr/>
        <p:txBody>
          <a:bodyPr/>
          <a:lstStyle/>
          <a:p>
            <a:fld id="{C88583C9-2ADB-40F5-8D3A-FEDEB2B98CF0}" type="slidenum">
              <a:rPr lang="en-GB" smtClean="0"/>
              <a:t>‹#›</a:t>
            </a:fld>
            <a:endParaRPr lang="en-GB"/>
          </a:p>
        </p:txBody>
      </p:sp>
    </p:spTree>
    <p:extLst>
      <p:ext uri="{BB962C8B-B14F-4D97-AF65-F5344CB8AC3E}">
        <p14:creationId xmlns:p14="http://schemas.microsoft.com/office/powerpoint/2010/main" val="336925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090B-1392-AB21-5609-EFB7292C63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A10A54-D882-DBAC-4AA2-672788F841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391079-9320-164C-C162-4E9998AB96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7153F4-0E44-0A3B-5A2C-65529C6429E8}"/>
              </a:ext>
            </a:extLst>
          </p:cNvPr>
          <p:cNvSpPr>
            <a:spLocks noGrp="1"/>
          </p:cNvSpPr>
          <p:nvPr>
            <p:ph type="dt" sz="half" idx="10"/>
          </p:nvPr>
        </p:nvSpPr>
        <p:spPr/>
        <p:txBody>
          <a:bodyPr/>
          <a:lstStyle/>
          <a:p>
            <a:fld id="{72AAF04E-2232-4EEB-90D7-244E18BC151E}" type="datetimeFigureOut">
              <a:rPr lang="en-GB" smtClean="0"/>
              <a:t>26/03/2024</a:t>
            </a:fld>
            <a:endParaRPr lang="en-GB"/>
          </a:p>
        </p:txBody>
      </p:sp>
      <p:sp>
        <p:nvSpPr>
          <p:cNvPr id="6" name="Footer Placeholder 5">
            <a:extLst>
              <a:ext uri="{FF2B5EF4-FFF2-40B4-BE49-F238E27FC236}">
                <a16:creationId xmlns:a16="http://schemas.microsoft.com/office/drawing/2014/main" id="{EBFC8FBF-4192-C467-A45B-A3D317AA73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7F7C0B-1452-5CED-D1C2-6E57DCC08CC6}"/>
              </a:ext>
            </a:extLst>
          </p:cNvPr>
          <p:cNvSpPr>
            <a:spLocks noGrp="1"/>
          </p:cNvSpPr>
          <p:nvPr>
            <p:ph type="sldNum" sz="quarter" idx="12"/>
          </p:nvPr>
        </p:nvSpPr>
        <p:spPr/>
        <p:txBody>
          <a:bodyPr/>
          <a:lstStyle/>
          <a:p>
            <a:fld id="{C88583C9-2ADB-40F5-8D3A-FEDEB2B98CF0}" type="slidenum">
              <a:rPr lang="en-GB" smtClean="0"/>
              <a:t>‹#›</a:t>
            </a:fld>
            <a:endParaRPr lang="en-GB"/>
          </a:p>
        </p:txBody>
      </p:sp>
    </p:spTree>
    <p:extLst>
      <p:ext uri="{BB962C8B-B14F-4D97-AF65-F5344CB8AC3E}">
        <p14:creationId xmlns:p14="http://schemas.microsoft.com/office/powerpoint/2010/main" val="353966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2886-0F94-1DDA-AB4A-B2D932E668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E708E3-3E7E-8124-DB3E-DBAAB65EE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67C570-1260-85B1-4C92-496BD23136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A4E298-A987-FD84-5830-5C7C1CF5E2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844A1D-4C84-AA36-6D87-B6C4D5D8CB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F93749-E90D-955F-D22C-E1EC2CBC70DF}"/>
              </a:ext>
            </a:extLst>
          </p:cNvPr>
          <p:cNvSpPr>
            <a:spLocks noGrp="1"/>
          </p:cNvSpPr>
          <p:nvPr>
            <p:ph type="dt" sz="half" idx="10"/>
          </p:nvPr>
        </p:nvSpPr>
        <p:spPr/>
        <p:txBody>
          <a:bodyPr/>
          <a:lstStyle/>
          <a:p>
            <a:fld id="{72AAF04E-2232-4EEB-90D7-244E18BC151E}" type="datetimeFigureOut">
              <a:rPr lang="en-GB" smtClean="0"/>
              <a:t>26/03/2024</a:t>
            </a:fld>
            <a:endParaRPr lang="en-GB"/>
          </a:p>
        </p:txBody>
      </p:sp>
      <p:sp>
        <p:nvSpPr>
          <p:cNvPr id="8" name="Footer Placeholder 7">
            <a:extLst>
              <a:ext uri="{FF2B5EF4-FFF2-40B4-BE49-F238E27FC236}">
                <a16:creationId xmlns:a16="http://schemas.microsoft.com/office/drawing/2014/main" id="{B36F9B11-D892-F18B-305E-D68D0A20B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98E0CB-7092-EF3B-D6C6-174873B81E25}"/>
              </a:ext>
            </a:extLst>
          </p:cNvPr>
          <p:cNvSpPr>
            <a:spLocks noGrp="1"/>
          </p:cNvSpPr>
          <p:nvPr>
            <p:ph type="sldNum" sz="quarter" idx="12"/>
          </p:nvPr>
        </p:nvSpPr>
        <p:spPr/>
        <p:txBody>
          <a:bodyPr/>
          <a:lstStyle/>
          <a:p>
            <a:fld id="{C88583C9-2ADB-40F5-8D3A-FEDEB2B98CF0}" type="slidenum">
              <a:rPr lang="en-GB" smtClean="0"/>
              <a:t>‹#›</a:t>
            </a:fld>
            <a:endParaRPr lang="en-GB"/>
          </a:p>
        </p:txBody>
      </p:sp>
    </p:spTree>
    <p:extLst>
      <p:ext uri="{BB962C8B-B14F-4D97-AF65-F5344CB8AC3E}">
        <p14:creationId xmlns:p14="http://schemas.microsoft.com/office/powerpoint/2010/main" val="41986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406A-7E5B-F15E-C164-332BCA49EA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C588D7-D844-C5AD-C84B-0B82FE1728DD}"/>
              </a:ext>
            </a:extLst>
          </p:cNvPr>
          <p:cNvSpPr>
            <a:spLocks noGrp="1"/>
          </p:cNvSpPr>
          <p:nvPr>
            <p:ph type="dt" sz="half" idx="10"/>
          </p:nvPr>
        </p:nvSpPr>
        <p:spPr/>
        <p:txBody>
          <a:bodyPr/>
          <a:lstStyle/>
          <a:p>
            <a:fld id="{72AAF04E-2232-4EEB-90D7-244E18BC151E}" type="datetimeFigureOut">
              <a:rPr lang="en-GB" smtClean="0"/>
              <a:t>26/03/2024</a:t>
            </a:fld>
            <a:endParaRPr lang="en-GB"/>
          </a:p>
        </p:txBody>
      </p:sp>
      <p:sp>
        <p:nvSpPr>
          <p:cNvPr id="4" name="Footer Placeholder 3">
            <a:extLst>
              <a:ext uri="{FF2B5EF4-FFF2-40B4-BE49-F238E27FC236}">
                <a16:creationId xmlns:a16="http://schemas.microsoft.com/office/drawing/2014/main" id="{5EAB939C-53CA-D0C5-3623-53A9CC68D2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353358-4A93-663E-507B-A667323CAA60}"/>
              </a:ext>
            </a:extLst>
          </p:cNvPr>
          <p:cNvSpPr>
            <a:spLocks noGrp="1"/>
          </p:cNvSpPr>
          <p:nvPr>
            <p:ph type="sldNum" sz="quarter" idx="12"/>
          </p:nvPr>
        </p:nvSpPr>
        <p:spPr/>
        <p:txBody>
          <a:bodyPr/>
          <a:lstStyle/>
          <a:p>
            <a:fld id="{C88583C9-2ADB-40F5-8D3A-FEDEB2B98CF0}" type="slidenum">
              <a:rPr lang="en-GB" smtClean="0"/>
              <a:t>‹#›</a:t>
            </a:fld>
            <a:endParaRPr lang="en-GB"/>
          </a:p>
        </p:txBody>
      </p:sp>
    </p:spTree>
    <p:extLst>
      <p:ext uri="{BB962C8B-B14F-4D97-AF65-F5344CB8AC3E}">
        <p14:creationId xmlns:p14="http://schemas.microsoft.com/office/powerpoint/2010/main" val="313052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753BEE-E032-E5B7-EB85-8477AC50AE28}"/>
              </a:ext>
            </a:extLst>
          </p:cNvPr>
          <p:cNvSpPr>
            <a:spLocks noGrp="1"/>
          </p:cNvSpPr>
          <p:nvPr>
            <p:ph type="dt" sz="half" idx="10"/>
          </p:nvPr>
        </p:nvSpPr>
        <p:spPr/>
        <p:txBody>
          <a:bodyPr/>
          <a:lstStyle/>
          <a:p>
            <a:fld id="{72AAF04E-2232-4EEB-90D7-244E18BC151E}" type="datetimeFigureOut">
              <a:rPr lang="en-GB" smtClean="0"/>
              <a:t>26/03/2024</a:t>
            </a:fld>
            <a:endParaRPr lang="en-GB"/>
          </a:p>
        </p:txBody>
      </p:sp>
      <p:sp>
        <p:nvSpPr>
          <p:cNvPr id="3" name="Footer Placeholder 2">
            <a:extLst>
              <a:ext uri="{FF2B5EF4-FFF2-40B4-BE49-F238E27FC236}">
                <a16:creationId xmlns:a16="http://schemas.microsoft.com/office/drawing/2014/main" id="{DFA6437F-4866-8294-F527-A63258763C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E11B8C-C5A5-7465-D6D2-F7C9DD5D2318}"/>
              </a:ext>
            </a:extLst>
          </p:cNvPr>
          <p:cNvSpPr>
            <a:spLocks noGrp="1"/>
          </p:cNvSpPr>
          <p:nvPr>
            <p:ph type="sldNum" sz="quarter" idx="12"/>
          </p:nvPr>
        </p:nvSpPr>
        <p:spPr/>
        <p:txBody>
          <a:bodyPr/>
          <a:lstStyle/>
          <a:p>
            <a:fld id="{C88583C9-2ADB-40F5-8D3A-FEDEB2B98CF0}" type="slidenum">
              <a:rPr lang="en-GB" smtClean="0"/>
              <a:t>‹#›</a:t>
            </a:fld>
            <a:endParaRPr lang="en-GB"/>
          </a:p>
        </p:txBody>
      </p:sp>
    </p:spTree>
    <p:extLst>
      <p:ext uri="{BB962C8B-B14F-4D97-AF65-F5344CB8AC3E}">
        <p14:creationId xmlns:p14="http://schemas.microsoft.com/office/powerpoint/2010/main" val="391650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62A4-7808-7398-F733-883944A13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3B11DB-CAB3-6430-7652-12116A6F5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A8C07E-BC62-816C-0339-EF903C666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AE9242-E21D-D36E-0F7E-6E71A1FD551F}"/>
              </a:ext>
            </a:extLst>
          </p:cNvPr>
          <p:cNvSpPr>
            <a:spLocks noGrp="1"/>
          </p:cNvSpPr>
          <p:nvPr>
            <p:ph type="dt" sz="half" idx="10"/>
          </p:nvPr>
        </p:nvSpPr>
        <p:spPr/>
        <p:txBody>
          <a:bodyPr/>
          <a:lstStyle/>
          <a:p>
            <a:fld id="{72AAF04E-2232-4EEB-90D7-244E18BC151E}" type="datetimeFigureOut">
              <a:rPr lang="en-GB" smtClean="0"/>
              <a:t>26/03/2024</a:t>
            </a:fld>
            <a:endParaRPr lang="en-GB"/>
          </a:p>
        </p:txBody>
      </p:sp>
      <p:sp>
        <p:nvSpPr>
          <p:cNvPr id="6" name="Footer Placeholder 5">
            <a:extLst>
              <a:ext uri="{FF2B5EF4-FFF2-40B4-BE49-F238E27FC236}">
                <a16:creationId xmlns:a16="http://schemas.microsoft.com/office/drawing/2014/main" id="{8B0C23A5-0915-8577-661B-2E1A16BA01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315A13-BBBC-68E7-0996-9DC07EEC3292}"/>
              </a:ext>
            </a:extLst>
          </p:cNvPr>
          <p:cNvSpPr>
            <a:spLocks noGrp="1"/>
          </p:cNvSpPr>
          <p:nvPr>
            <p:ph type="sldNum" sz="quarter" idx="12"/>
          </p:nvPr>
        </p:nvSpPr>
        <p:spPr/>
        <p:txBody>
          <a:bodyPr/>
          <a:lstStyle/>
          <a:p>
            <a:fld id="{C88583C9-2ADB-40F5-8D3A-FEDEB2B98CF0}" type="slidenum">
              <a:rPr lang="en-GB" smtClean="0"/>
              <a:t>‹#›</a:t>
            </a:fld>
            <a:endParaRPr lang="en-GB"/>
          </a:p>
        </p:txBody>
      </p:sp>
    </p:spTree>
    <p:extLst>
      <p:ext uri="{BB962C8B-B14F-4D97-AF65-F5344CB8AC3E}">
        <p14:creationId xmlns:p14="http://schemas.microsoft.com/office/powerpoint/2010/main" val="345759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09FF-75FD-AFD2-1C5B-959191678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A6C168-8260-D96A-0145-DCA10FE278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EC37AF-70B6-252F-B91B-83560E171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F020A-0EF0-D884-64FE-5DE474586B9C}"/>
              </a:ext>
            </a:extLst>
          </p:cNvPr>
          <p:cNvSpPr>
            <a:spLocks noGrp="1"/>
          </p:cNvSpPr>
          <p:nvPr>
            <p:ph type="dt" sz="half" idx="10"/>
          </p:nvPr>
        </p:nvSpPr>
        <p:spPr/>
        <p:txBody>
          <a:bodyPr/>
          <a:lstStyle/>
          <a:p>
            <a:fld id="{72AAF04E-2232-4EEB-90D7-244E18BC151E}" type="datetimeFigureOut">
              <a:rPr lang="en-GB" smtClean="0"/>
              <a:t>26/03/2024</a:t>
            </a:fld>
            <a:endParaRPr lang="en-GB"/>
          </a:p>
        </p:txBody>
      </p:sp>
      <p:sp>
        <p:nvSpPr>
          <p:cNvPr id="6" name="Footer Placeholder 5">
            <a:extLst>
              <a:ext uri="{FF2B5EF4-FFF2-40B4-BE49-F238E27FC236}">
                <a16:creationId xmlns:a16="http://schemas.microsoft.com/office/drawing/2014/main" id="{143E1977-7414-959B-6F09-358779359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4BC0B5-A3E4-AB24-A0E4-CFEB98A2334E}"/>
              </a:ext>
            </a:extLst>
          </p:cNvPr>
          <p:cNvSpPr>
            <a:spLocks noGrp="1"/>
          </p:cNvSpPr>
          <p:nvPr>
            <p:ph type="sldNum" sz="quarter" idx="12"/>
          </p:nvPr>
        </p:nvSpPr>
        <p:spPr/>
        <p:txBody>
          <a:bodyPr/>
          <a:lstStyle/>
          <a:p>
            <a:fld id="{C88583C9-2ADB-40F5-8D3A-FEDEB2B98CF0}" type="slidenum">
              <a:rPr lang="en-GB" smtClean="0"/>
              <a:t>‹#›</a:t>
            </a:fld>
            <a:endParaRPr lang="en-GB"/>
          </a:p>
        </p:txBody>
      </p:sp>
    </p:spTree>
    <p:extLst>
      <p:ext uri="{BB962C8B-B14F-4D97-AF65-F5344CB8AC3E}">
        <p14:creationId xmlns:p14="http://schemas.microsoft.com/office/powerpoint/2010/main" val="399750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014AAB-CF98-72EE-29B3-138707769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89FB19-E11D-F0F5-D6B8-DA7ADD909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E4EC51-6EF1-ED30-1C67-358BE5E77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AAF04E-2232-4EEB-90D7-244E18BC151E}" type="datetimeFigureOut">
              <a:rPr lang="en-GB" smtClean="0"/>
              <a:t>26/03/2024</a:t>
            </a:fld>
            <a:endParaRPr lang="en-GB"/>
          </a:p>
        </p:txBody>
      </p:sp>
      <p:sp>
        <p:nvSpPr>
          <p:cNvPr id="5" name="Footer Placeholder 4">
            <a:extLst>
              <a:ext uri="{FF2B5EF4-FFF2-40B4-BE49-F238E27FC236}">
                <a16:creationId xmlns:a16="http://schemas.microsoft.com/office/drawing/2014/main" id="{E8AF4BD8-9762-CFBD-6D4A-94586D9323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4952778-62AC-313C-531F-6D5AC36960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8583C9-2ADB-40F5-8D3A-FEDEB2B98CF0}" type="slidenum">
              <a:rPr lang="en-GB" smtClean="0"/>
              <a:t>‹#›</a:t>
            </a:fld>
            <a:endParaRPr lang="en-GB"/>
          </a:p>
        </p:txBody>
      </p:sp>
    </p:spTree>
    <p:extLst>
      <p:ext uri="{BB962C8B-B14F-4D97-AF65-F5344CB8AC3E}">
        <p14:creationId xmlns:p14="http://schemas.microsoft.com/office/powerpoint/2010/main" val="314412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en.wikipedia.org/wiki/Pinhole_(optics)" TargetMode="External"/><Relationship Id="rId7" Type="http://schemas.openxmlformats.org/officeDocument/2006/relationships/image" Target="../media/image3.png"/><Relationship Id="rId2" Type="http://schemas.openxmlformats.org/officeDocument/2006/relationships/hyperlink" Target="https://en.wikipedia.org/wiki/Aperture" TargetMode="Externa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hyperlink" Target="https://en.wikipedia.org/wiki/Camera_obscura"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0DAF0-B0B5-F0D0-339B-604CD24DCE09}"/>
              </a:ext>
            </a:extLst>
          </p:cNvPr>
          <p:cNvSpPr txBox="1"/>
          <p:nvPr/>
        </p:nvSpPr>
        <p:spPr>
          <a:xfrm>
            <a:off x="348343" y="228600"/>
            <a:ext cx="6858000" cy="461665"/>
          </a:xfrm>
          <a:prstGeom prst="rect">
            <a:avLst/>
          </a:prstGeom>
          <a:noFill/>
        </p:spPr>
        <p:txBody>
          <a:bodyPr wrap="square" rtlCol="0">
            <a:spAutoFit/>
          </a:bodyPr>
          <a:lstStyle/>
          <a:p>
            <a:r>
              <a:rPr lang="en-GB" sz="2400" dirty="0">
                <a:latin typeface="ADLaM Display" panose="020F0502020204030204" pitchFamily="2" charset="0"/>
                <a:ea typeface="ADLaM Display" panose="020F0502020204030204" pitchFamily="2" charset="0"/>
                <a:cs typeface="ADLaM Display" panose="020F0502020204030204" pitchFamily="2" charset="0"/>
              </a:rPr>
              <a:t>Pinhole Photography Knowledge Organiser</a:t>
            </a:r>
          </a:p>
        </p:txBody>
      </p:sp>
      <p:sp>
        <p:nvSpPr>
          <p:cNvPr id="3" name="TextBox 2">
            <a:extLst>
              <a:ext uri="{FF2B5EF4-FFF2-40B4-BE49-F238E27FC236}">
                <a16:creationId xmlns:a16="http://schemas.microsoft.com/office/drawing/2014/main" id="{E242FBB7-B71A-6D38-5394-A6E9484084B7}"/>
              </a:ext>
            </a:extLst>
          </p:cNvPr>
          <p:cNvSpPr txBox="1"/>
          <p:nvPr/>
        </p:nvSpPr>
        <p:spPr>
          <a:xfrm>
            <a:off x="272143" y="748542"/>
            <a:ext cx="6553200" cy="2246769"/>
          </a:xfrm>
          <a:prstGeom prst="rect">
            <a:avLst/>
          </a:prstGeom>
          <a:noFill/>
        </p:spPr>
        <p:txBody>
          <a:bodyPr wrap="square" rtlCol="0">
            <a:spAutoFit/>
          </a:bodyPr>
          <a:lstStyle/>
          <a:p>
            <a:r>
              <a:rPr lang="en-GB" sz="1400" b="0" i="0" dirty="0">
                <a:solidFill>
                  <a:srgbClr val="202122"/>
                </a:solidFill>
                <a:effectLst/>
                <a:latin typeface="Comic Sans MS" panose="030F0702030302020204" pitchFamily="66" charset="0"/>
              </a:rPr>
              <a:t>A </a:t>
            </a:r>
            <a:r>
              <a:rPr lang="en-GB" sz="1400" b="1" i="0" dirty="0">
                <a:solidFill>
                  <a:srgbClr val="202122"/>
                </a:solidFill>
                <a:effectLst/>
                <a:latin typeface="Comic Sans MS" panose="030F0702030302020204" pitchFamily="66" charset="0"/>
              </a:rPr>
              <a:t>pinhole camera</a:t>
            </a:r>
            <a:r>
              <a:rPr lang="en-GB" sz="1400" b="0" i="0" dirty="0">
                <a:solidFill>
                  <a:srgbClr val="202122"/>
                </a:solidFill>
                <a:effectLst/>
                <a:latin typeface="Comic Sans MS" panose="030F0702030302020204" pitchFamily="66" charset="0"/>
              </a:rPr>
              <a:t> is a simple camera without a lens but with a tiny </a:t>
            </a:r>
            <a:r>
              <a:rPr lang="en-GB" sz="1400" b="1" i="0" u="none" strike="noStrike" dirty="0">
                <a:effectLst/>
                <a:latin typeface="Comic Sans MS" panose="030F0702030302020204" pitchFamily="66" charset="0"/>
                <a:hlinkClick r:id="rId2" tooltip="Aperture">
                  <a:extLst>
                    <a:ext uri="{A12FA001-AC4F-418D-AE19-62706E023703}">
                      <ahyp:hlinkClr xmlns:ahyp="http://schemas.microsoft.com/office/drawing/2018/hyperlinkcolor" val="tx"/>
                    </a:ext>
                  </a:extLst>
                </a:hlinkClick>
              </a:rPr>
              <a:t>aperture</a:t>
            </a:r>
            <a:r>
              <a:rPr lang="en-GB" sz="1400" b="0" i="0" dirty="0">
                <a:solidFill>
                  <a:srgbClr val="202122"/>
                </a:solidFill>
                <a:effectLst/>
                <a:latin typeface="Comic Sans MS" panose="030F0702030302020204" pitchFamily="66" charset="0"/>
              </a:rPr>
              <a:t> (the so-called </a:t>
            </a:r>
            <a:r>
              <a:rPr lang="en-GB" sz="1400" b="1" i="1" u="none" strike="noStrike" dirty="0">
                <a:effectLst/>
                <a:latin typeface="Comic Sans MS" panose="030F0702030302020204" pitchFamily="66" charset="0"/>
                <a:hlinkClick r:id="rId3" tooltip="Pinhole (optics)">
                  <a:extLst>
                    <a:ext uri="{A12FA001-AC4F-418D-AE19-62706E023703}">
                      <ahyp:hlinkClr xmlns:ahyp="http://schemas.microsoft.com/office/drawing/2018/hyperlinkcolor" val="tx"/>
                    </a:ext>
                  </a:extLst>
                </a:hlinkClick>
              </a:rPr>
              <a:t>pinhole</a:t>
            </a:r>
            <a:r>
              <a:rPr lang="en-GB" sz="1400" b="0" i="0" dirty="0">
                <a:solidFill>
                  <a:srgbClr val="202122"/>
                </a:solidFill>
                <a:effectLst/>
                <a:latin typeface="Comic Sans MS" panose="030F0702030302020204" pitchFamily="66" charset="0"/>
              </a:rPr>
              <a:t>) – it is effectively a light-proof box with a small hole in one side. Photographic paper is placed inside the pinhole camera on the opposite side to the aperture (pinhole). This is done in the darkroom with the red safe on.</a:t>
            </a:r>
          </a:p>
          <a:p>
            <a:endParaRPr lang="en-GB" sz="1400" b="0" i="0" dirty="0">
              <a:solidFill>
                <a:srgbClr val="202122"/>
              </a:solidFill>
              <a:effectLst/>
              <a:latin typeface="Comic Sans MS" panose="030F0702030302020204" pitchFamily="66" charset="0"/>
            </a:endParaRPr>
          </a:p>
          <a:p>
            <a:pPr algn="just"/>
            <a:r>
              <a:rPr lang="en-GB" sz="1400" b="0" i="0" dirty="0">
                <a:solidFill>
                  <a:srgbClr val="202122"/>
                </a:solidFill>
                <a:effectLst/>
                <a:latin typeface="Comic Sans MS" panose="030F0702030302020204" pitchFamily="66" charset="0"/>
              </a:rPr>
              <a:t>Light from a scene passes through the aperture and projects an inverted image on the opposite side of the box, which is known as the </a:t>
            </a:r>
            <a:r>
              <a:rPr lang="en-GB" sz="1400" b="1" i="0" u="none" strike="noStrike" dirty="0">
                <a:effectLst/>
                <a:latin typeface="Comic Sans MS" panose="030F0702030302020204" pitchFamily="66" charset="0"/>
                <a:hlinkClick r:id="rId4" tooltip="Camera obscura">
                  <a:extLst>
                    <a:ext uri="{A12FA001-AC4F-418D-AE19-62706E023703}">
                      <ahyp:hlinkClr xmlns:ahyp="http://schemas.microsoft.com/office/drawing/2018/hyperlinkcolor" val="tx"/>
                    </a:ext>
                  </a:extLst>
                </a:hlinkClick>
              </a:rPr>
              <a:t>camera obscura</a:t>
            </a:r>
            <a:r>
              <a:rPr lang="en-GB" sz="1400" b="1" i="0" dirty="0">
                <a:effectLst/>
                <a:latin typeface="Comic Sans MS" panose="030F0702030302020204" pitchFamily="66" charset="0"/>
              </a:rPr>
              <a:t> </a:t>
            </a:r>
            <a:r>
              <a:rPr lang="en-GB" sz="1400" b="0" i="0" dirty="0">
                <a:solidFill>
                  <a:srgbClr val="202122"/>
                </a:solidFill>
                <a:effectLst/>
                <a:latin typeface="Comic Sans MS" panose="030F0702030302020204" pitchFamily="66" charset="0"/>
              </a:rPr>
              <a:t>effect. The size of the images depends on the distance between the object and the pinhole.</a:t>
            </a:r>
            <a:endParaRPr lang="en-GB" sz="1400" dirty="0">
              <a:latin typeface="Comic Sans MS" panose="030F0702030302020204" pitchFamily="66" charset="0"/>
            </a:endParaRPr>
          </a:p>
        </p:txBody>
      </p:sp>
      <p:sp>
        <p:nvSpPr>
          <p:cNvPr id="10" name="TextBox 9">
            <a:extLst>
              <a:ext uri="{FF2B5EF4-FFF2-40B4-BE49-F238E27FC236}">
                <a16:creationId xmlns:a16="http://schemas.microsoft.com/office/drawing/2014/main" id="{90032778-9ED2-0799-CB81-60340E19F685}"/>
              </a:ext>
            </a:extLst>
          </p:cNvPr>
          <p:cNvSpPr txBox="1"/>
          <p:nvPr/>
        </p:nvSpPr>
        <p:spPr>
          <a:xfrm>
            <a:off x="9628411" y="3895424"/>
            <a:ext cx="2427515" cy="461665"/>
          </a:xfrm>
          <a:prstGeom prst="rect">
            <a:avLst/>
          </a:prstGeom>
          <a:noFill/>
        </p:spPr>
        <p:txBody>
          <a:bodyPr wrap="square" rtlCol="0">
            <a:spAutoFit/>
          </a:bodyPr>
          <a:lstStyle/>
          <a:p>
            <a:r>
              <a:rPr lang="en-GB" sz="2400" dirty="0">
                <a:latin typeface="ADLaM Display" panose="020F0502020204030204" pitchFamily="2" charset="0"/>
                <a:ea typeface="ADLaM Display" panose="020F0502020204030204" pitchFamily="2" charset="0"/>
                <a:cs typeface="ADLaM Display" panose="020F0502020204030204" pitchFamily="2" charset="0"/>
              </a:rPr>
              <a:t>Key vocabulary</a:t>
            </a:r>
          </a:p>
        </p:txBody>
      </p:sp>
      <p:sp>
        <p:nvSpPr>
          <p:cNvPr id="11" name="TextBox 10">
            <a:extLst>
              <a:ext uri="{FF2B5EF4-FFF2-40B4-BE49-F238E27FC236}">
                <a16:creationId xmlns:a16="http://schemas.microsoft.com/office/drawing/2014/main" id="{C15296D4-3416-2F4B-8C2E-17C9D1350C1C}"/>
              </a:ext>
            </a:extLst>
          </p:cNvPr>
          <p:cNvSpPr txBox="1"/>
          <p:nvPr/>
        </p:nvSpPr>
        <p:spPr>
          <a:xfrm>
            <a:off x="9949542" y="4464499"/>
            <a:ext cx="1970315" cy="2062103"/>
          </a:xfrm>
          <a:prstGeom prst="rect">
            <a:avLst/>
          </a:prstGeom>
          <a:noFill/>
        </p:spPr>
        <p:txBody>
          <a:bodyPr wrap="square" rtlCol="0">
            <a:spAutoFit/>
          </a:bodyPr>
          <a:lstStyle/>
          <a:p>
            <a:pPr marL="285750" indent="-285750">
              <a:buFont typeface="Arial" panose="020B0604020202020204" pitchFamily="34" charset="0"/>
              <a:buChar char="•"/>
            </a:pPr>
            <a:r>
              <a:rPr lang="en-GB" sz="1600" b="0" i="0" dirty="0">
                <a:solidFill>
                  <a:srgbClr val="202122"/>
                </a:solidFill>
                <a:effectLst/>
                <a:latin typeface="Comic Sans MS" panose="030F0702030302020204" pitchFamily="66" charset="0"/>
              </a:rPr>
              <a:t>Pinhole camera</a:t>
            </a:r>
          </a:p>
          <a:p>
            <a:pPr marL="285750" indent="-285750">
              <a:buFont typeface="Arial" panose="020B0604020202020204" pitchFamily="34" charset="0"/>
              <a:buChar char="•"/>
            </a:pPr>
            <a:r>
              <a:rPr lang="en-GB" sz="1600" b="0" i="0" dirty="0">
                <a:solidFill>
                  <a:srgbClr val="202122"/>
                </a:solidFill>
                <a:effectLst/>
                <a:latin typeface="Comic Sans MS" panose="030F0702030302020204" pitchFamily="66" charset="0"/>
              </a:rPr>
              <a:t>Aperture</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Exposure</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Negative </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Positive</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Depth of field</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Tone</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Contrast</a:t>
            </a:r>
            <a:endParaRPr lang="en-GB" sz="1600" dirty="0">
              <a:latin typeface="Comic Sans MS" panose="030F0702030302020204" pitchFamily="66" charset="0"/>
            </a:endParaRPr>
          </a:p>
        </p:txBody>
      </p:sp>
      <p:sp>
        <p:nvSpPr>
          <p:cNvPr id="12" name="Rectangle 11">
            <a:extLst>
              <a:ext uri="{FF2B5EF4-FFF2-40B4-BE49-F238E27FC236}">
                <a16:creationId xmlns:a16="http://schemas.microsoft.com/office/drawing/2014/main" id="{B5567F9F-74D3-0844-BEFC-93502983BB25}"/>
              </a:ext>
            </a:extLst>
          </p:cNvPr>
          <p:cNvSpPr/>
          <p:nvPr/>
        </p:nvSpPr>
        <p:spPr>
          <a:xfrm>
            <a:off x="9503225" y="3895424"/>
            <a:ext cx="2503718" cy="283194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73EFECB-C19A-E544-F0E1-73E90B220C8D}"/>
              </a:ext>
            </a:extLst>
          </p:cNvPr>
          <p:cNvSpPr/>
          <p:nvPr/>
        </p:nvSpPr>
        <p:spPr>
          <a:xfrm>
            <a:off x="272143" y="228600"/>
            <a:ext cx="6934200" cy="4616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CB30879-D332-47E7-B42A-4581E1DF7670}"/>
              </a:ext>
            </a:extLst>
          </p:cNvPr>
          <p:cNvPicPr>
            <a:picLocks noChangeAspect="1"/>
          </p:cNvPicPr>
          <p:nvPr/>
        </p:nvPicPr>
        <p:blipFill rotWithShape="1">
          <a:blip r:embed="rId5"/>
          <a:srcRect l="28393" t="22176" r="50375" b="44765"/>
          <a:stretch/>
        </p:blipFill>
        <p:spPr>
          <a:xfrm>
            <a:off x="1990024" y="3146958"/>
            <a:ext cx="1325053" cy="1160549"/>
          </a:xfrm>
          <a:prstGeom prst="rect">
            <a:avLst/>
          </a:prstGeom>
        </p:spPr>
      </p:pic>
      <p:pic>
        <p:nvPicPr>
          <p:cNvPr id="17" name="Picture 16">
            <a:extLst>
              <a:ext uri="{FF2B5EF4-FFF2-40B4-BE49-F238E27FC236}">
                <a16:creationId xmlns:a16="http://schemas.microsoft.com/office/drawing/2014/main" id="{2840534A-B0EC-6AC2-AC1B-C62826722DB7}"/>
              </a:ext>
            </a:extLst>
          </p:cNvPr>
          <p:cNvPicPr>
            <a:picLocks noChangeAspect="1"/>
          </p:cNvPicPr>
          <p:nvPr/>
        </p:nvPicPr>
        <p:blipFill rotWithShape="1">
          <a:blip r:embed="rId6"/>
          <a:srcRect l="27768" t="24856" r="49286" b="41999"/>
          <a:stretch/>
        </p:blipFill>
        <p:spPr>
          <a:xfrm>
            <a:off x="394385" y="3165210"/>
            <a:ext cx="1533046" cy="1245607"/>
          </a:xfrm>
          <a:prstGeom prst="rect">
            <a:avLst/>
          </a:prstGeom>
        </p:spPr>
      </p:pic>
      <p:pic>
        <p:nvPicPr>
          <p:cNvPr id="19" name="Picture 18">
            <a:extLst>
              <a:ext uri="{FF2B5EF4-FFF2-40B4-BE49-F238E27FC236}">
                <a16:creationId xmlns:a16="http://schemas.microsoft.com/office/drawing/2014/main" id="{26F209D4-5FB1-B249-4F65-B02383FDC38C}"/>
              </a:ext>
            </a:extLst>
          </p:cNvPr>
          <p:cNvPicPr>
            <a:picLocks noChangeAspect="1"/>
          </p:cNvPicPr>
          <p:nvPr/>
        </p:nvPicPr>
        <p:blipFill>
          <a:blip r:embed="rId7"/>
          <a:stretch>
            <a:fillRect/>
          </a:stretch>
        </p:blipFill>
        <p:spPr>
          <a:xfrm>
            <a:off x="272143" y="4957662"/>
            <a:ext cx="3777565" cy="1313207"/>
          </a:xfrm>
          <a:prstGeom prst="rect">
            <a:avLst/>
          </a:prstGeom>
        </p:spPr>
      </p:pic>
      <p:sp>
        <p:nvSpPr>
          <p:cNvPr id="20" name="TextBox 19">
            <a:extLst>
              <a:ext uri="{FF2B5EF4-FFF2-40B4-BE49-F238E27FC236}">
                <a16:creationId xmlns:a16="http://schemas.microsoft.com/office/drawing/2014/main" id="{3FE65DF2-CA20-9A89-1092-3CCA2A195945}"/>
              </a:ext>
            </a:extLst>
          </p:cNvPr>
          <p:cNvSpPr txBox="1"/>
          <p:nvPr/>
        </p:nvSpPr>
        <p:spPr>
          <a:xfrm>
            <a:off x="185057" y="6257972"/>
            <a:ext cx="1804967" cy="461665"/>
          </a:xfrm>
          <a:prstGeom prst="rect">
            <a:avLst/>
          </a:prstGeom>
          <a:noFill/>
        </p:spPr>
        <p:txBody>
          <a:bodyPr wrap="square" rtlCol="0">
            <a:spAutoFit/>
          </a:bodyPr>
          <a:lstStyle/>
          <a:p>
            <a:r>
              <a:rPr lang="en-GB" sz="1200" b="0" i="0" dirty="0">
                <a:solidFill>
                  <a:srgbClr val="202122"/>
                </a:solidFill>
                <a:effectLst/>
                <a:latin typeface="Comic Sans MS" panose="030F0702030302020204" pitchFamily="66" charset="0"/>
              </a:rPr>
              <a:t>A </a:t>
            </a:r>
            <a:r>
              <a:rPr lang="en-GB" sz="1200" b="1" i="0" dirty="0">
                <a:solidFill>
                  <a:srgbClr val="202122"/>
                </a:solidFill>
                <a:effectLst/>
                <a:latin typeface="Comic Sans MS" panose="030F0702030302020204" pitchFamily="66" charset="0"/>
              </a:rPr>
              <a:t>negative pinhole photograph</a:t>
            </a:r>
            <a:endParaRPr lang="en-GB" sz="1200" dirty="0">
              <a:latin typeface="Comic Sans MS" panose="030F0702030302020204" pitchFamily="66" charset="0"/>
            </a:endParaRPr>
          </a:p>
        </p:txBody>
      </p:sp>
      <p:sp>
        <p:nvSpPr>
          <p:cNvPr id="21" name="TextBox 20">
            <a:extLst>
              <a:ext uri="{FF2B5EF4-FFF2-40B4-BE49-F238E27FC236}">
                <a16:creationId xmlns:a16="http://schemas.microsoft.com/office/drawing/2014/main" id="{C539E31C-7A5F-97B2-9D09-497B6D7E7027}"/>
              </a:ext>
            </a:extLst>
          </p:cNvPr>
          <p:cNvSpPr txBox="1"/>
          <p:nvPr/>
        </p:nvSpPr>
        <p:spPr>
          <a:xfrm>
            <a:off x="2117382" y="6273997"/>
            <a:ext cx="1804967" cy="461665"/>
          </a:xfrm>
          <a:prstGeom prst="rect">
            <a:avLst/>
          </a:prstGeom>
          <a:noFill/>
        </p:spPr>
        <p:txBody>
          <a:bodyPr wrap="square" rtlCol="0">
            <a:spAutoFit/>
          </a:bodyPr>
          <a:lstStyle/>
          <a:p>
            <a:r>
              <a:rPr lang="en-GB" sz="1200" b="0" i="0" dirty="0">
                <a:solidFill>
                  <a:srgbClr val="202122"/>
                </a:solidFill>
                <a:effectLst/>
                <a:latin typeface="Comic Sans MS" panose="030F0702030302020204" pitchFamily="66" charset="0"/>
              </a:rPr>
              <a:t>A </a:t>
            </a:r>
            <a:r>
              <a:rPr lang="en-GB" sz="1200" b="1" i="0" dirty="0">
                <a:solidFill>
                  <a:srgbClr val="202122"/>
                </a:solidFill>
                <a:effectLst/>
                <a:latin typeface="Comic Sans MS" panose="030F0702030302020204" pitchFamily="66" charset="0"/>
              </a:rPr>
              <a:t>positive pinhole photograph</a:t>
            </a:r>
            <a:endParaRPr lang="en-GB" sz="1200" dirty="0">
              <a:latin typeface="Comic Sans MS" panose="030F0702030302020204" pitchFamily="66" charset="0"/>
            </a:endParaRPr>
          </a:p>
        </p:txBody>
      </p:sp>
      <p:sp>
        <p:nvSpPr>
          <p:cNvPr id="22" name="TextBox 21">
            <a:extLst>
              <a:ext uri="{FF2B5EF4-FFF2-40B4-BE49-F238E27FC236}">
                <a16:creationId xmlns:a16="http://schemas.microsoft.com/office/drawing/2014/main" id="{8574AF0E-CB9A-9FEB-B769-49533134E5A0}"/>
              </a:ext>
            </a:extLst>
          </p:cNvPr>
          <p:cNvSpPr txBox="1"/>
          <p:nvPr/>
        </p:nvSpPr>
        <p:spPr>
          <a:xfrm>
            <a:off x="4136794" y="4919138"/>
            <a:ext cx="4213802" cy="338554"/>
          </a:xfrm>
          <a:prstGeom prst="rect">
            <a:avLst/>
          </a:prstGeom>
          <a:noFill/>
        </p:spPr>
        <p:txBody>
          <a:bodyPr wrap="square" rtlCol="0">
            <a:spAutoFit/>
          </a:bodyPr>
          <a:lstStyle/>
          <a:p>
            <a:r>
              <a:rPr lang="en-GB" sz="1600" dirty="0">
                <a:latin typeface="ADLaM Display" panose="020F0502020204030204" pitchFamily="2" charset="0"/>
                <a:ea typeface="ADLaM Display" panose="020F0502020204030204" pitchFamily="2" charset="0"/>
                <a:cs typeface="ADLaM Display" panose="020F0502020204030204" pitchFamily="2" charset="0"/>
              </a:rPr>
              <a:t>When using a pinhole camera </a:t>
            </a:r>
          </a:p>
        </p:txBody>
      </p:sp>
      <p:sp>
        <p:nvSpPr>
          <p:cNvPr id="23" name="TextBox 22">
            <a:extLst>
              <a:ext uri="{FF2B5EF4-FFF2-40B4-BE49-F238E27FC236}">
                <a16:creationId xmlns:a16="http://schemas.microsoft.com/office/drawing/2014/main" id="{1D74558A-691C-D30B-FA13-EC86F0CDA34B}"/>
              </a:ext>
            </a:extLst>
          </p:cNvPr>
          <p:cNvSpPr txBox="1"/>
          <p:nvPr/>
        </p:nvSpPr>
        <p:spPr>
          <a:xfrm>
            <a:off x="4102294" y="5203155"/>
            <a:ext cx="5526117" cy="1384995"/>
          </a:xfrm>
          <a:prstGeom prst="rect">
            <a:avLst/>
          </a:prstGeom>
          <a:noFill/>
        </p:spPr>
        <p:txBody>
          <a:bodyPr wrap="square" rtlCol="0">
            <a:spAutoFit/>
          </a:bodyPr>
          <a:lstStyle/>
          <a:p>
            <a:pPr marL="285750" indent="-285750">
              <a:buFont typeface="Arial" panose="020B0604020202020204" pitchFamily="34" charset="0"/>
              <a:buChar char="•"/>
            </a:pPr>
            <a:r>
              <a:rPr lang="en-GB" sz="1400" b="0" i="0" dirty="0">
                <a:solidFill>
                  <a:srgbClr val="202122"/>
                </a:solidFill>
                <a:effectLst/>
                <a:latin typeface="Comic Sans MS" panose="030F0702030302020204" pitchFamily="66" charset="0"/>
              </a:rPr>
              <a:t>Always have the sun </a:t>
            </a:r>
            <a:r>
              <a:rPr lang="en-GB" sz="1400" b="0" i="1" dirty="0">
                <a:solidFill>
                  <a:srgbClr val="202122"/>
                </a:solidFill>
                <a:effectLst/>
                <a:latin typeface="Comic Sans MS" panose="030F0702030302020204" pitchFamily="66" charset="0"/>
              </a:rPr>
              <a:t>behind</a:t>
            </a:r>
            <a:r>
              <a:rPr lang="en-GB" sz="1400" b="0" i="0" dirty="0">
                <a:solidFill>
                  <a:srgbClr val="202122"/>
                </a:solidFill>
                <a:effectLst/>
                <a:latin typeface="Comic Sans MS" panose="030F0702030302020204" pitchFamily="66" charset="0"/>
              </a:rPr>
              <a:t> the pinhole camera</a:t>
            </a:r>
          </a:p>
          <a:p>
            <a:pPr marL="285750" indent="-285750">
              <a:buFont typeface="Arial" panose="020B0604020202020204" pitchFamily="34" charset="0"/>
              <a:buChar char="•"/>
            </a:pPr>
            <a:r>
              <a:rPr lang="en-GB" sz="1400" dirty="0">
                <a:solidFill>
                  <a:srgbClr val="202122"/>
                </a:solidFill>
                <a:latin typeface="Comic Sans MS" panose="030F0702030302020204" pitchFamily="66" charset="0"/>
              </a:rPr>
              <a:t>Keep the camera still (unless you intentionally want to capture movement/blur)</a:t>
            </a:r>
          </a:p>
          <a:p>
            <a:pPr marL="285750" indent="-285750">
              <a:buFont typeface="Arial" panose="020B0604020202020204" pitchFamily="34" charset="0"/>
              <a:buChar char="•"/>
            </a:pPr>
            <a:r>
              <a:rPr lang="en-GB" sz="1400" dirty="0">
                <a:solidFill>
                  <a:srgbClr val="202122"/>
                </a:solidFill>
                <a:latin typeface="Comic Sans MS" panose="030F0702030302020204" pitchFamily="66" charset="0"/>
              </a:rPr>
              <a:t>Remember that exposure times will vary depending on the weather and lighting – no 2 pinhole images will be the same</a:t>
            </a:r>
          </a:p>
          <a:p>
            <a:pPr marL="285750" indent="-285750">
              <a:buFont typeface="Arial" panose="020B0604020202020204" pitchFamily="34" charset="0"/>
              <a:buChar char="•"/>
            </a:pPr>
            <a:r>
              <a:rPr lang="en-GB" sz="1400" dirty="0">
                <a:solidFill>
                  <a:srgbClr val="202122"/>
                </a:solidFill>
                <a:latin typeface="Comic Sans MS" panose="030F0702030302020204" pitchFamily="66" charset="0"/>
              </a:rPr>
              <a:t>Capture high contrast and a variety of tones</a:t>
            </a:r>
            <a:endParaRPr lang="en-GB" sz="1400" dirty="0">
              <a:latin typeface="Comic Sans MS" panose="030F0702030302020204" pitchFamily="66" charset="0"/>
            </a:endParaRPr>
          </a:p>
        </p:txBody>
      </p:sp>
      <p:pic>
        <p:nvPicPr>
          <p:cNvPr id="25" name="Picture 24">
            <a:extLst>
              <a:ext uri="{FF2B5EF4-FFF2-40B4-BE49-F238E27FC236}">
                <a16:creationId xmlns:a16="http://schemas.microsoft.com/office/drawing/2014/main" id="{B6430A39-3693-3695-062B-FEF8B9349D15}"/>
              </a:ext>
            </a:extLst>
          </p:cNvPr>
          <p:cNvPicPr>
            <a:picLocks noChangeAspect="1"/>
          </p:cNvPicPr>
          <p:nvPr/>
        </p:nvPicPr>
        <p:blipFill rotWithShape="1">
          <a:blip r:embed="rId8"/>
          <a:srcRect l="17798" t="28094" r="42411" b="36468"/>
          <a:stretch/>
        </p:blipFill>
        <p:spPr>
          <a:xfrm>
            <a:off x="7519573" y="-6173"/>
            <a:ext cx="4389395" cy="2198914"/>
          </a:xfrm>
          <a:prstGeom prst="rect">
            <a:avLst/>
          </a:prstGeom>
        </p:spPr>
      </p:pic>
      <p:pic>
        <p:nvPicPr>
          <p:cNvPr id="27" name="Picture 26">
            <a:extLst>
              <a:ext uri="{FF2B5EF4-FFF2-40B4-BE49-F238E27FC236}">
                <a16:creationId xmlns:a16="http://schemas.microsoft.com/office/drawing/2014/main" id="{337594E8-AADA-440E-4392-FA5A3BBF88ED}"/>
              </a:ext>
            </a:extLst>
          </p:cNvPr>
          <p:cNvPicPr>
            <a:picLocks noChangeAspect="1"/>
          </p:cNvPicPr>
          <p:nvPr/>
        </p:nvPicPr>
        <p:blipFill rotWithShape="1">
          <a:blip r:embed="rId9"/>
          <a:srcRect l="29821" t="23335" r="37903" b="41203"/>
          <a:stretch/>
        </p:blipFill>
        <p:spPr>
          <a:xfrm>
            <a:off x="3621958" y="3053588"/>
            <a:ext cx="2093370" cy="1293749"/>
          </a:xfrm>
          <a:prstGeom prst="rect">
            <a:avLst/>
          </a:prstGeom>
        </p:spPr>
      </p:pic>
      <p:pic>
        <p:nvPicPr>
          <p:cNvPr id="29" name="Picture 28">
            <a:extLst>
              <a:ext uri="{FF2B5EF4-FFF2-40B4-BE49-F238E27FC236}">
                <a16:creationId xmlns:a16="http://schemas.microsoft.com/office/drawing/2014/main" id="{1B74905A-DA29-572F-C499-11ACBBA49EAE}"/>
              </a:ext>
            </a:extLst>
          </p:cNvPr>
          <p:cNvPicPr>
            <a:picLocks noChangeAspect="1"/>
          </p:cNvPicPr>
          <p:nvPr/>
        </p:nvPicPr>
        <p:blipFill>
          <a:blip r:embed="rId10"/>
          <a:stretch>
            <a:fillRect/>
          </a:stretch>
        </p:blipFill>
        <p:spPr>
          <a:xfrm>
            <a:off x="7548760" y="3947596"/>
            <a:ext cx="1546305" cy="1203387"/>
          </a:xfrm>
          <a:prstGeom prst="rect">
            <a:avLst/>
          </a:prstGeom>
        </p:spPr>
      </p:pic>
      <p:pic>
        <p:nvPicPr>
          <p:cNvPr id="31" name="Picture 30">
            <a:extLst>
              <a:ext uri="{FF2B5EF4-FFF2-40B4-BE49-F238E27FC236}">
                <a16:creationId xmlns:a16="http://schemas.microsoft.com/office/drawing/2014/main" id="{7A4181F4-403F-6238-C3E6-954F9A05E222}"/>
              </a:ext>
            </a:extLst>
          </p:cNvPr>
          <p:cNvPicPr>
            <a:picLocks noChangeAspect="1"/>
          </p:cNvPicPr>
          <p:nvPr/>
        </p:nvPicPr>
        <p:blipFill>
          <a:blip r:embed="rId11"/>
          <a:stretch>
            <a:fillRect/>
          </a:stretch>
        </p:blipFill>
        <p:spPr>
          <a:xfrm>
            <a:off x="10145329" y="2378165"/>
            <a:ext cx="1774528" cy="1127565"/>
          </a:xfrm>
          <a:prstGeom prst="rect">
            <a:avLst/>
          </a:prstGeom>
        </p:spPr>
      </p:pic>
      <p:sp>
        <p:nvSpPr>
          <p:cNvPr id="32" name="TextBox 31">
            <a:extLst>
              <a:ext uri="{FF2B5EF4-FFF2-40B4-BE49-F238E27FC236}">
                <a16:creationId xmlns:a16="http://schemas.microsoft.com/office/drawing/2014/main" id="{6A29BEDE-4E09-9C96-A932-FDD0F309EF6F}"/>
              </a:ext>
            </a:extLst>
          </p:cNvPr>
          <p:cNvSpPr txBox="1"/>
          <p:nvPr/>
        </p:nvSpPr>
        <p:spPr>
          <a:xfrm>
            <a:off x="7132224" y="2211391"/>
            <a:ext cx="2964122" cy="1631216"/>
          </a:xfrm>
          <a:prstGeom prst="rect">
            <a:avLst/>
          </a:prstGeom>
          <a:noFill/>
        </p:spPr>
        <p:txBody>
          <a:bodyPr wrap="square" rtlCol="0">
            <a:spAutoFit/>
          </a:bodyPr>
          <a:lstStyle/>
          <a:p>
            <a:r>
              <a:rPr lang="en-GB" sz="1600" b="1" i="0" dirty="0">
                <a:solidFill>
                  <a:srgbClr val="202122"/>
                </a:solidFill>
                <a:effectLst/>
                <a:latin typeface="ADLaM Display" panose="02010000000000000000" pitchFamily="2" charset="0"/>
                <a:ea typeface="ADLaM Display" panose="02010000000000000000" pitchFamily="2" charset="0"/>
                <a:cs typeface="ADLaM Display" panose="02010000000000000000" pitchFamily="2" charset="0"/>
              </a:rPr>
              <a:t>Techniques</a:t>
            </a:r>
          </a:p>
          <a:p>
            <a:endParaRPr lang="en-GB" sz="1400" b="1" i="0" dirty="0">
              <a:solidFill>
                <a:srgbClr val="202122"/>
              </a:solidFill>
              <a:effectLst/>
              <a:latin typeface="ADLaM Display" panose="02010000000000000000" pitchFamily="2" charset="0"/>
              <a:ea typeface="ADLaM Display" panose="02010000000000000000" pitchFamily="2" charset="0"/>
              <a:cs typeface="ADLaM Display" panose="02010000000000000000" pitchFamily="2" charset="0"/>
            </a:endParaRPr>
          </a:p>
          <a:p>
            <a:r>
              <a:rPr lang="en-GB" sz="1400" dirty="0">
                <a:solidFill>
                  <a:srgbClr val="202122"/>
                </a:solidFill>
                <a:latin typeface="Comic Sans MS" panose="030F0702030302020204" pitchFamily="66" charset="0"/>
              </a:rPr>
              <a:t>Due to long exposure times pinhole is a great way of capturing movement or trying multiple exposure (2 images layered).</a:t>
            </a:r>
            <a:endParaRPr lang="en-GB" sz="1400" dirty="0">
              <a:latin typeface="Comic Sans MS" panose="030F0702030302020204" pitchFamily="66" charset="0"/>
            </a:endParaRPr>
          </a:p>
        </p:txBody>
      </p:sp>
      <p:sp>
        <p:nvSpPr>
          <p:cNvPr id="33" name="Rectangle 32">
            <a:extLst>
              <a:ext uri="{FF2B5EF4-FFF2-40B4-BE49-F238E27FC236}">
                <a16:creationId xmlns:a16="http://schemas.microsoft.com/office/drawing/2014/main" id="{963EB0BE-556B-B6D6-7AF1-A728F4F17C56}"/>
              </a:ext>
            </a:extLst>
          </p:cNvPr>
          <p:cNvSpPr/>
          <p:nvPr/>
        </p:nvSpPr>
        <p:spPr>
          <a:xfrm>
            <a:off x="7132224" y="2192741"/>
            <a:ext cx="2817318" cy="16498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289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ADC993-6F0B-F53E-4902-0066C0D1E0FF}"/>
              </a:ext>
            </a:extLst>
          </p:cNvPr>
          <p:cNvSpPr txBox="1"/>
          <p:nvPr/>
        </p:nvSpPr>
        <p:spPr>
          <a:xfrm>
            <a:off x="397328" y="392277"/>
            <a:ext cx="11397343" cy="369332"/>
          </a:xfrm>
          <a:prstGeom prst="rect">
            <a:avLst/>
          </a:prstGeom>
          <a:noFill/>
        </p:spPr>
        <p:txBody>
          <a:bodyPr wrap="square">
            <a:spAutoFit/>
          </a:bodyPr>
          <a:lstStyle/>
          <a:p>
            <a:r>
              <a:rPr lang="en-GB" dirty="0">
                <a:latin typeface="ADLaM Display" panose="020F0502020204030204" pitchFamily="2" charset="0"/>
                <a:ea typeface="ADLaM Display" panose="020F0502020204030204" pitchFamily="2" charset="0"/>
                <a:cs typeface="ADLaM Display" panose="020F0502020204030204" pitchFamily="2" charset="0"/>
              </a:rPr>
              <a:t>Creating a positive pinhole image from your initial negative pinhole photograph in the darkroom</a:t>
            </a:r>
            <a:endParaRPr lang="en-GB" sz="1800" dirty="0">
              <a:latin typeface="ADLaM Display" panose="020F0502020204030204" pitchFamily="2" charset="0"/>
              <a:ea typeface="ADLaM Display" panose="020F0502020204030204" pitchFamily="2" charset="0"/>
              <a:cs typeface="ADLaM Display" panose="020F0502020204030204" pitchFamily="2" charset="0"/>
            </a:endParaRPr>
          </a:p>
        </p:txBody>
      </p:sp>
      <p:sp>
        <p:nvSpPr>
          <p:cNvPr id="7" name="Rectangle 6">
            <a:extLst>
              <a:ext uri="{FF2B5EF4-FFF2-40B4-BE49-F238E27FC236}">
                <a16:creationId xmlns:a16="http://schemas.microsoft.com/office/drawing/2014/main" id="{931816B8-501A-1A35-A234-47AF21675A7C}"/>
              </a:ext>
            </a:extLst>
          </p:cNvPr>
          <p:cNvSpPr/>
          <p:nvPr/>
        </p:nvSpPr>
        <p:spPr>
          <a:xfrm>
            <a:off x="272143" y="392277"/>
            <a:ext cx="11049000" cy="3693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16EE184-208F-0873-17F2-F36F4C6944ED}"/>
              </a:ext>
            </a:extLst>
          </p:cNvPr>
          <p:cNvSpPr txBox="1"/>
          <p:nvPr/>
        </p:nvSpPr>
        <p:spPr>
          <a:xfrm>
            <a:off x="272143" y="999824"/>
            <a:ext cx="3298371" cy="461665"/>
          </a:xfrm>
          <a:prstGeom prst="rect">
            <a:avLst/>
          </a:prstGeom>
          <a:noFill/>
        </p:spPr>
        <p:txBody>
          <a:bodyPr wrap="square" rtlCol="0">
            <a:spAutoFit/>
          </a:bodyPr>
          <a:lstStyle/>
          <a:p>
            <a:r>
              <a:rPr lang="en-GB" sz="2400" dirty="0">
                <a:latin typeface="ADLaM Display" panose="020F0502020204030204" pitchFamily="2" charset="0"/>
                <a:ea typeface="ADLaM Display" panose="020F0502020204030204" pitchFamily="2" charset="0"/>
                <a:cs typeface="ADLaM Display" panose="020F0502020204030204" pitchFamily="2" charset="0"/>
              </a:rPr>
              <a:t>What you will need:</a:t>
            </a:r>
          </a:p>
        </p:txBody>
      </p:sp>
      <p:sp>
        <p:nvSpPr>
          <p:cNvPr id="9" name="TextBox 8">
            <a:extLst>
              <a:ext uri="{FF2B5EF4-FFF2-40B4-BE49-F238E27FC236}">
                <a16:creationId xmlns:a16="http://schemas.microsoft.com/office/drawing/2014/main" id="{155A1B5B-4ABE-698C-B78A-81EB65BCE49D}"/>
              </a:ext>
            </a:extLst>
          </p:cNvPr>
          <p:cNvSpPr txBox="1"/>
          <p:nvPr/>
        </p:nvSpPr>
        <p:spPr>
          <a:xfrm>
            <a:off x="9459683" y="3721252"/>
            <a:ext cx="2427515" cy="461665"/>
          </a:xfrm>
          <a:prstGeom prst="rect">
            <a:avLst/>
          </a:prstGeom>
          <a:noFill/>
        </p:spPr>
        <p:txBody>
          <a:bodyPr wrap="square" rtlCol="0">
            <a:spAutoFit/>
          </a:bodyPr>
          <a:lstStyle/>
          <a:p>
            <a:r>
              <a:rPr lang="en-GB" sz="2400" dirty="0">
                <a:latin typeface="ADLaM Display" panose="020F0502020204030204" pitchFamily="2" charset="0"/>
                <a:ea typeface="ADLaM Display" panose="020F0502020204030204" pitchFamily="2" charset="0"/>
                <a:cs typeface="ADLaM Display" panose="020F0502020204030204" pitchFamily="2" charset="0"/>
              </a:rPr>
              <a:t>Key vocabulary</a:t>
            </a:r>
          </a:p>
        </p:txBody>
      </p:sp>
      <p:sp>
        <p:nvSpPr>
          <p:cNvPr id="10" name="TextBox 9">
            <a:extLst>
              <a:ext uri="{FF2B5EF4-FFF2-40B4-BE49-F238E27FC236}">
                <a16:creationId xmlns:a16="http://schemas.microsoft.com/office/drawing/2014/main" id="{F4135B4F-D97D-FFB8-E6FB-1F410B0F139C}"/>
              </a:ext>
            </a:extLst>
          </p:cNvPr>
          <p:cNvSpPr txBox="1"/>
          <p:nvPr/>
        </p:nvSpPr>
        <p:spPr>
          <a:xfrm>
            <a:off x="9527717" y="4182917"/>
            <a:ext cx="2291445" cy="2554545"/>
          </a:xfrm>
          <a:prstGeom prst="rect">
            <a:avLst/>
          </a:prstGeom>
          <a:noFill/>
        </p:spPr>
        <p:txBody>
          <a:bodyPr wrap="square" rtlCol="0">
            <a:spAutoFit/>
          </a:bodyPr>
          <a:lstStyle/>
          <a:p>
            <a:pPr marL="285750" indent="-285750">
              <a:buFont typeface="Arial" panose="020B0604020202020204" pitchFamily="34" charset="0"/>
              <a:buChar char="•"/>
            </a:pPr>
            <a:r>
              <a:rPr lang="en-GB" sz="1600" b="0" i="0" dirty="0">
                <a:solidFill>
                  <a:srgbClr val="202122"/>
                </a:solidFill>
                <a:effectLst/>
                <a:latin typeface="Comic Sans MS" panose="030F0702030302020204" pitchFamily="66" charset="0"/>
              </a:rPr>
              <a:t>Pinhole photograph</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Exposure time</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Negative </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Positive</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Tone</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Contrast</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Developer</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Stop</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Fix</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Darkroom</a:t>
            </a:r>
            <a:endParaRPr lang="en-GB" sz="1600" dirty="0">
              <a:latin typeface="Comic Sans MS" panose="030F0702030302020204" pitchFamily="66" charset="0"/>
            </a:endParaRPr>
          </a:p>
        </p:txBody>
      </p:sp>
      <p:sp>
        <p:nvSpPr>
          <p:cNvPr id="11" name="Rectangle 10">
            <a:extLst>
              <a:ext uri="{FF2B5EF4-FFF2-40B4-BE49-F238E27FC236}">
                <a16:creationId xmlns:a16="http://schemas.microsoft.com/office/drawing/2014/main" id="{1846035E-FB13-97F6-0155-9D2D8F614B5A}"/>
              </a:ext>
            </a:extLst>
          </p:cNvPr>
          <p:cNvSpPr/>
          <p:nvPr/>
        </p:nvSpPr>
        <p:spPr>
          <a:xfrm>
            <a:off x="9503225" y="3721252"/>
            <a:ext cx="2503718" cy="30061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AB0CA72-9DC9-FB71-D48D-4218AAD2AAFB}"/>
              </a:ext>
            </a:extLst>
          </p:cNvPr>
          <p:cNvSpPr txBox="1"/>
          <p:nvPr/>
        </p:nvSpPr>
        <p:spPr>
          <a:xfrm>
            <a:off x="272143" y="1461489"/>
            <a:ext cx="3494314" cy="2800767"/>
          </a:xfrm>
          <a:prstGeom prst="rect">
            <a:avLst/>
          </a:prstGeom>
          <a:noFill/>
        </p:spPr>
        <p:txBody>
          <a:bodyPr wrap="square" rtlCol="0">
            <a:spAutoFit/>
          </a:bodyPr>
          <a:lstStyle/>
          <a:p>
            <a:pPr marL="285750" indent="-285750">
              <a:buFont typeface="Arial" panose="020B0604020202020204" pitchFamily="34" charset="0"/>
              <a:buChar char="•"/>
            </a:pPr>
            <a:r>
              <a:rPr lang="en-GB" sz="1600" b="0" i="0" dirty="0">
                <a:solidFill>
                  <a:srgbClr val="202122"/>
                </a:solidFill>
                <a:effectLst/>
                <a:latin typeface="Comic Sans MS" panose="030F0702030302020204" pitchFamily="66" charset="0"/>
              </a:rPr>
              <a:t>Your negative pinhole photograph (it must be dry)</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Test strip photographic paper</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Enlarger</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Black card</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Photographic chemicals (Developer, Stop, Fix) and tongs</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Photographic paper the same size as your original pinhole</a:t>
            </a:r>
          </a:p>
          <a:p>
            <a:pPr marL="285750" indent="-285750">
              <a:buFont typeface="Arial" panose="020B0604020202020204" pitchFamily="34" charset="0"/>
              <a:buChar char="•"/>
            </a:pPr>
            <a:r>
              <a:rPr lang="en-GB" sz="1600" dirty="0">
                <a:solidFill>
                  <a:srgbClr val="202122"/>
                </a:solidFill>
                <a:latin typeface="Comic Sans MS" panose="030F0702030302020204" pitchFamily="66" charset="0"/>
              </a:rPr>
              <a:t>Clear glass sheet/plate glass</a:t>
            </a:r>
            <a:endParaRPr lang="en-GB" sz="1600" dirty="0">
              <a:latin typeface="Comic Sans MS" panose="030F0702030302020204" pitchFamily="66" charset="0"/>
            </a:endParaRPr>
          </a:p>
        </p:txBody>
      </p:sp>
      <p:sp>
        <p:nvSpPr>
          <p:cNvPr id="13" name="Rectangle 12">
            <a:extLst>
              <a:ext uri="{FF2B5EF4-FFF2-40B4-BE49-F238E27FC236}">
                <a16:creationId xmlns:a16="http://schemas.microsoft.com/office/drawing/2014/main" id="{C76E2CAD-0811-10F4-05F3-0EE8BC9FD22E}"/>
              </a:ext>
            </a:extLst>
          </p:cNvPr>
          <p:cNvSpPr/>
          <p:nvPr/>
        </p:nvSpPr>
        <p:spPr>
          <a:xfrm>
            <a:off x="272143" y="933417"/>
            <a:ext cx="3298371" cy="33288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AC0DAE57-89F5-E5B3-ADB6-2FD55EA250F1}"/>
              </a:ext>
            </a:extLst>
          </p:cNvPr>
          <p:cNvPicPr>
            <a:picLocks noChangeAspect="1"/>
          </p:cNvPicPr>
          <p:nvPr/>
        </p:nvPicPr>
        <p:blipFill>
          <a:blip r:embed="rId2"/>
          <a:stretch>
            <a:fillRect/>
          </a:stretch>
        </p:blipFill>
        <p:spPr>
          <a:xfrm>
            <a:off x="272143" y="4544969"/>
            <a:ext cx="3777565" cy="1313207"/>
          </a:xfrm>
          <a:prstGeom prst="rect">
            <a:avLst/>
          </a:prstGeom>
        </p:spPr>
      </p:pic>
      <p:sp>
        <p:nvSpPr>
          <p:cNvPr id="15" name="TextBox 14">
            <a:extLst>
              <a:ext uri="{FF2B5EF4-FFF2-40B4-BE49-F238E27FC236}">
                <a16:creationId xmlns:a16="http://schemas.microsoft.com/office/drawing/2014/main" id="{5A156556-8BD9-9CAF-7546-FA7B27194505}"/>
              </a:ext>
            </a:extLst>
          </p:cNvPr>
          <p:cNvSpPr txBox="1"/>
          <p:nvPr/>
        </p:nvSpPr>
        <p:spPr>
          <a:xfrm>
            <a:off x="214333" y="6004058"/>
            <a:ext cx="1804967" cy="461665"/>
          </a:xfrm>
          <a:prstGeom prst="rect">
            <a:avLst/>
          </a:prstGeom>
          <a:noFill/>
        </p:spPr>
        <p:txBody>
          <a:bodyPr wrap="square" rtlCol="0">
            <a:spAutoFit/>
          </a:bodyPr>
          <a:lstStyle/>
          <a:p>
            <a:r>
              <a:rPr lang="en-GB" sz="1200" b="0" i="0" dirty="0">
                <a:solidFill>
                  <a:srgbClr val="202122"/>
                </a:solidFill>
                <a:effectLst/>
                <a:latin typeface="Comic Sans MS" panose="030F0702030302020204" pitchFamily="66" charset="0"/>
              </a:rPr>
              <a:t>A </a:t>
            </a:r>
            <a:r>
              <a:rPr lang="en-GB" sz="1200" b="1" i="0" dirty="0">
                <a:solidFill>
                  <a:srgbClr val="202122"/>
                </a:solidFill>
                <a:effectLst/>
                <a:latin typeface="Comic Sans MS" panose="030F0702030302020204" pitchFamily="66" charset="0"/>
              </a:rPr>
              <a:t>negative pinhole photograph</a:t>
            </a:r>
            <a:endParaRPr lang="en-GB" sz="1200" dirty="0">
              <a:latin typeface="Comic Sans MS" panose="030F0702030302020204" pitchFamily="66" charset="0"/>
            </a:endParaRPr>
          </a:p>
        </p:txBody>
      </p:sp>
      <p:sp>
        <p:nvSpPr>
          <p:cNvPr id="16" name="TextBox 15">
            <a:extLst>
              <a:ext uri="{FF2B5EF4-FFF2-40B4-BE49-F238E27FC236}">
                <a16:creationId xmlns:a16="http://schemas.microsoft.com/office/drawing/2014/main" id="{ABE3C48E-D933-D1ED-49C0-E631E3027639}"/>
              </a:ext>
            </a:extLst>
          </p:cNvPr>
          <p:cNvSpPr txBox="1"/>
          <p:nvPr/>
        </p:nvSpPr>
        <p:spPr>
          <a:xfrm>
            <a:off x="2160925" y="5924583"/>
            <a:ext cx="1804967" cy="461665"/>
          </a:xfrm>
          <a:prstGeom prst="rect">
            <a:avLst/>
          </a:prstGeom>
          <a:noFill/>
        </p:spPr>
        <p:txBody>
          <a:bodyPr wrap="square" rtlCol="0">
            <a:spAutoFit/>
          </a:bodyPr>
          <a:lstStyle/>
          <a:p>
            <a:r>
              <a:rPr lang="en-GB" sz="1200" b="0" i="0" dirty="0">
                <a:solidFill>
                  <a:srgbClr val="202122"/>
                </a:solidFill>
                <a:effectLst/>
                <a:latin typeface="Comic Sans MS" panose="030F0702030302020204" pitchFamily="66" charset="0"/>
              </a:rPr>
              <a:t>A </a:t>
            </a:r>
            <a:r>
              <a:rPr lang="en-GB" sz="1200" b="1" i="0" dirty="0">
                <a:solidFill>
                  <a:srgbClr val="202122"/>
                </a:solidFill>
                <a:effectLst/>
                <a:latin typeface="Comic Sans MS" panose="030F0702030302020204" pitchFamily="66" charset="0"/>
              </a:rPr>
              <a:t>positive pinhole photograph</a:t>
            </a:r>
            <a:endParaRPr lang="en-GB" sz="1200" dirty="0">
              <a:latin typeface="Comic Sans MS" panose="030F0702030302020204" pitchFamily="66" charset="0"/>
            </a:endParaRPr>
          </a:p>
        </p:txBody>
      </p:sp>
      <p:sp>
        <p:nvSpPr>
          <p:cNvPr id="17" name="TextBox 16">
            <a:extLst>
              <a:ext uri="{FF2B5EF4-FFF2-40B4-BE49-F238E27FC236}">
                <a16:creationId xmlns:a16="http://schemas.microsoft.com/office/drawing/2014/main" id="{DC9D11CA-C6B9-347D-E3F0-F657DACA6752}"/>
              </a:ext>
            </a:extLst>
          </p:cNvPr>
          <p:cNvSpPr txBox="1"/>
          <p:nvPr/>
        </p:nvSpPr>
        <p:spPr>
          <a:xfrm>
            <a:off x="3766457" y="967061"/>
            <a:ext cx="6161314" cy="461665"/>
          </a:xfrm>
          <a:prstGeom prst="rect">
            <a:avLst/>
          </a:prstGeom>
          <a:noFill/>
        </p:spPr>
        <p:txBody>
          <a:bodyPr wrap="square" rtlCol="0">
            <a:spAutoFit/>
          </a:bodyPr>
          <a:lstStyle/>
          <a:p>
            <a:r>
              <a:rPr lang="en-GB" sz="2400" dirty="0">
                <a:latin typeface="ADLaM Display" panose="020F0502020204030204" pitchFamily="2" charset="0"/>
                <a:ea typeface="ADLaM Display" panose="020F0502020204030204" pitchFamily="2" charset="0"/>
                <a:cs typeface="ADLaM Display" panose="020F0502020204030204" pitchFamily="2" charset="0"/>
              </a:rPr>
              <a:t>How to make a positive pinhole:</a:t>
            </a:r>
          </a:p>
        </p:txBody>
      </p:sp>
      <p:sp>
        <p:nvSpPr>
          <p:cNvPr id="18" name="TextBox 17">
            <a:extLst>
              <a:ext uri="{FF2B5EF4-FFF2-40B4-BE49-F238E27FC236}">
                <a16:creationId xmlns:a16="http://schemas.microsoft.com/office/drawing/2014/main" id="{E274F283-8FA6-64D9-6938-CE6B54D87000}"/>
              </a:ext>
            </a:extLst>
          </p:cNvPr>
          <p:cNvSpPr txBox="1"/>
          <p:nvPr/>
        </p:nvSpPr>
        <p:spPr>
          <a:xfrm>
            <a:off x="3570514" y="1390246"/>
            <a:ext cx="8371117" cy="3016210"/>
          </a:xfrm>
          <a:prstGeom prst="rect">
            <a:avLst/>
          </a:prstGeom>
          <a:noFill/>
        </p:spPr>
        <p:txBody>
          <a:bodyPr wrap="square" rtlCol="0">
            <a:spAutoFit/>
          </a:bodyPr>
          <a:lstStyle/>
          <a:p>
            <a:pPr marL="342900" indent="-342900">
              <a:buAutoNum type="arabicPeriod"/>
            </a:pPr>
            <a:r>
              <a:rPr lang="en-GB" sz="1400" b="1" dirty="0">
                <a:latin typeface="Comic Sans MS" panose="030F0702030302020204" pitchFamily="66" charset="0"/>
              </a:rPr>
              <a:t>Before getting any photographic paper, you must first set up your enlarger and collect the black card and plate glass.</a:t>
            </a:r>
            <a:r>
              <a:rPr lang="en-GB" sz="1400" dirty="0">
                <a:latin typeface="Comic Sans MS" panose="030F0702030302020204" pitchFamily="66" charset="0"/>
              </a:rPr>
              <a:t> Ensure the enlarger lamp is raised to a high position and the aperture is set correctly (this will vary on which enlarger you are using).</a:t>
            </a:r>
          </a:p>
          <a:p>
            <a:pPr marL="342900" indent="-342900">
              <a:buAutoNum type="arabicPeriod"/>
            </a:pPr>
            <a:endParaRPr lang="en-GB" sz="1600" dirty="0">
              <a:latin typeface="Comic Sans MS" panose="030F0702030302020204" pitchFamily="66" charset="0"/>
            </a:endParaRPr>
          </a:p>
          <a:p>
            <a:pPr marL="342900" indent="-342900">
              <a:buAutoNum type="arabicPeriod"/>
            </a:pPr>
            <a:r>
              <a:rPr lang="en-GB" sz="1400" b="1" dirty="0">
                <a:latin typeface="Comic Sans MS" panose="030F0702030302020204" pitchFamily="66" charset="0"/>
              </a:rPr>
              <a:t>Create a test strip so you can work out the correct exposure time. </a:t>
            </a:r>
            <a:r>
              <a:rPr lang="en-GB" sz="1400" dirty="0">
                <a:latin typeface="Comic Sans MS" panose="030F0702030302020204" pitchFamily="66" charset="0"/>
              </a:rPr>
              <a:t>To do this you need to switch off the enlarger. Get a piece of test strip photo paper. Place the test strip glossy (shiny) side up under the enlarger. Place your pinhole photograph face down on top of the test strip (so both glossy sides of the photo paper are in contact. Place a piece of plate </a:t>
            </a:r>
          </a:p>
          <a:p>
            <a:r>
              <a:rPr lang="en-GB" sz="1400" dirty="0">
                <a:latin typeface="Comic Sans MS" panose="030F0702030302020204" pitchFamily="66" charset="0"/>
              </a:rPr>
              <a:t>      glass on top of your paper. Use the black card to create a test strip at 3 seconds intervals</a:t>
            </a:r>
          </a:p>
          <a:p>
            <a:r>
              <a:rPr lang="en-GB" sz="1400" dirty="0">
                <a:latin typeface="Comic Sans MS" panose="030F0702030302020204" pitchFamily="66" charset="0"/>
              </a:rPr>
              <a:t>      (3, 6, 9, 12 seconds).</a:t>
            </a:r>
          </a:p>
          <a:p>
            <a:endParaRPr lang="en-GB" sz="1600" dirty="0">
              <a:latin typeface="Comic Sans MS" panose="030F0702030302020204" pitchFamily="66" charset="0"/>
            </a:endParaRPr>
          </a:p>
          <a:p>
            <a:endParaRPr lang="en-GB" sz="1600" dirty="0">
              <a:latin typeface="Comic Sans MS" panose="030F0702030302020204" pitchFamily="66" charset="0"/>
            </a:endParaRPr>
          </a:p>
          <a:p>
            <a:pPr marL="342900" indent="-342900">
              <a:buAutoNum type="arabicPeriod"/>
            </a:pPr>
            <a:endParaRPr lang="en-GB" sz="1600" dirty="0">
              <a:latin typeface="Comic Sans MS" panose="030F0702030302020204" pitchFamily="66" charset="0"/>
            </a:endParaRPr>
          </a:p>
        </p:txBody>
      </p:sp>
      <p:sp>
        <p:nvSpPr>
          <p:cNvPr id="19" name="TextBox 18">
            <a:extLst>
              <a:ext uri="{FF2B5EF4-FFF2-40B4-BE49-F238E27FC236}">
                <a16:creationId xmlns:a16="http://schemas.microsoft.com/office/drawing/2014/main" id="{84224FA5-5EEC-8D43-39BC-3572C2ECE0CC}"/>
              </a:ext>
            </a:extLst>
          </p:cNvPr>
          <p:cNvSpPr txBox="1"/>
          <p:nvPr/>
        </p:nvSpPr>
        <p:spPr>
          <a:xfrm>
            <a:off x="4107517" y="3735643"/>
            <a:ext cx="5094510" cy="3662541"/>
          </a:xfrm>
          <a:prstGeom prst="rect">
            <a:avLst/>
          </a:prstGeom>
          <a:noFill/>
        </p:spPr>
        <p:txBody>
          <a:bodyPr wrap="square" rtlCol="0">
            <a:spAutoFit/>
          </a:bodyPr>
          <a:lstStyle/>
          <a:p>
            <a:r>
              <a:rPr lang="en-GB" sz="1400" b="1" dirty="0">
                <a:latin typeface="Comic Sans MS" panose="030F0702030302020204" pitchFamily="66" charset="0"/>
              </a:rPr>
              <a:t>3. Develop your test strip.</a:t>
            </a:r>
          </a:p>
          <a:p>
            <a:endParaRPr lang="en-GB" sz="1400" b="1" dirty="0">
              <a:latin typeface="Comic Sans MS" panose="030F0702030302020204" pitchFamily="66" charset="0"/>
            </a:endParaRPr>
          </a:p>
          <a:p>
            <a:r>
              <a:rPr lang="en-GB" sz="1400" b="1" dirty="0">
                <a:latin typeface="Comic Sans MS" panose="030F0702030302020204" pitchFamily="66" charset="0"/>
              </a:rPr>
              <a:t>4. Work out the correct exposure time.</a:t>
            </a:r>
          </a:p>
          <a:p>
            <a:endParaRPr lang="en-GB" sz="1600" b="1" dirty="0">
              <a:latin typeface="Comic Sans MS" panose="030F0702030302020204" pitchFamily="66" charset="0"/>
            </a:endParaRPr>
          </a:p>
          <a:p>
            <a:r>
              <a:rPr lang="en-GB" sz="1400" b="1" dirty="0">
                <a:latin typeface="Comic Sans MS" panose="030F0702030302020204" pitchFamily="66" charset="0"/>
              </a:rPr>
              <a:t>5. Keep your enlarger switched off! </a:t>
            </a:r>
            <a:r>
              <a:rPr lang="en-GB" sz="1400" dirty="0">
                <a:latin typeface="Comic Sans MS" panose="030F0702030302020204" pitchFamily="66" charset="0"/>
              </a:rPr>
              <a:t>Get a piece of paper the same size as your original pinhole photograph and place this paper glossy side up. Place your negative pinhole on top of the blank photo paper, your pinhole should be shiny side down so both the shiny sides of the paper are in contact. Place the glass plate on top of the paper.</a:t>
            </a:r>
          </a:p>
          <a:p>
            <a:endParaRPr lang="en-GB" sz="1400" dirty="0">
              <a:latin typeface="Comic Sans MS" panose="030F0702030302020204" pitchFamily="66" charset="0"/>
            </a:endParaRPr>
          </a:p>
          <a:p>
            <a:r>
              <a:rPr lang="en-GB" sz="1400" dirty="0">
                <a:latin typeface="Comic Sans MS" panose="030F0702030302020204" pitchFamily="66" charset="0"/>
              </a:rPr>
              <a:t>6. </a:t>
            </a:r>
            <a:r>
              <a:rPr lang="en-GB" sz="1400" b="1" dirty="0">
                <a:latin typeface="Comic Sans MS" panose="030F0702030302020204" pitchFamily="66" charset="0"/>
              </a:rPr>
              <a:t>Expose all the paper to the correct time </a:t>
            </a:r>
            <a:r>
              <a:rPr lang="en-GB" sz="1400" dirty="0">
                <a:latin typeface="Comic Sans MS" panose="030F0702030302020204" pitchFamily="66" charset="0"/>
              </a:rPr>
              <a:t>as worked out from your test strip </a:t>
            </a:r>
            <a:r>
              <a:rPr lang="en-GB" sz="1400" b="1" dirty="0">
                <a:latin typeface="Comic Sans MS" panose="030F0702030302020204" pitchFamily="66" charset="0"/>
              </a:rPr>
              <a:t>and develop</a:t>
            </a:r>
            <a:r>
              <a:rPr lang="en-GB" sz="1400" dirty="0">
                <a:latin typeface="Comic Sans MS" panose="030F0702030302020204" pitchFamily="66" charset="0"/>
              </a:rPr>
              <a:t>.</a:t>
            </a:r>
          </a:p>
          <a:p>
            <a:endParaRPr lang="en-GB" sz="1600" dirty="0">
              <a:latin typeface="Comic Sans MS" panose="030F0702030302020204" pitchFamily="66" charset="0"/>
            </a:endParaRPr>
          </a:p>
          <a:p>
            <a:endParaRPr lang="en-GB" sz="1600" dirty="0">
              <a:latin typeface="Comic Sans MS" panose="030F0702030302020204" pitchFamily="66" charset="0"/>
            </a:endParaRPr>
          </a:p>
          <a:p>
            <a:pPr marL="342900" indent="-342900">
              <a:buAutoNum type="arabicPeriod"/>
            </a:pPr>
            <a:endParaRPr lang="en-GB" sz="1600" dirty="0">
              <a:latin typeface="Comic Sans MS" panose="030F0702030302020204" pitchFamily="66" charset="0"/>
            </a:endParaRPr>
          </a:p>
        </p:txBody>
      </p:sp>
    </p:spTree>
    <p:extLst>
      <p:ext uri="{BB962C8B-B14F-4D97-AF65-F5344CB8AC3E}">
        <p14:creationId xmlns:p14="http://schemas.microsoft.com/office/powerpoint/2010/main" val="2043194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B09F2351394B40A63413853A0D2233" ma:contentTypeVersion="270" ma:contentTypeDescription="Create a new document." ma:contentTypeScope="" ma:versionID="a2582cd7187a7727672b51e35f04fc9b">
  <xsd:schema xmlns:xsd="http://www.w3.org/2001/XMLSchema" xmlns:xs="http://www.w3.org/2001/XMLSchema" xmlns:p="http://schemas.microsoft.com/office/2006/metadata/properties" xmlns:ns2="d15f6a78-8830-4ae8-bbdc-867fcd832dbd" xmlns:ns3="320aef28-bee0-495e-86c4-2a470ab1c3c5" xmlns:ns4="546158db-3bef-446f-9630-c205b1386bbb" xmlns:ns5="801d34c7-0dde-4f90-b412-7a62f98665df" targetNamespace="http://schemas.microsoft.com/office/2006/metadata/properties" ma:root="true" ma:fieldsID="7625f6eb7f2adb587efd44b291928394" ns2:_="" ns3:_="" ns4:_="" ns5:_="">
    <xsd:import namespace="d15f6a78-8830-4ae8-bbdc-867fcd832dbd"/>
    <xsd:import namespace="320aef28-bee0-495e-86c4-2a470ab1c3c5"/>
    <xsd:import namespace="546158db-3bef-446f-9630-c205b1386bbb"/>
    <xsd:import namespace="801d34c7-0dde-4f90-b412-7a62f98665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4:lcf76f155ced4ddcb4097134ff3c332f" minOccurs="0"/>
                <xsd:element ref="ns2:MediaServiceObjectDetectorVersions" minOccurs="0"/>
                <xsd:element ref="ns2:MediaServiceSearchProperties" minOccurs="0"/>
                <xsd:element ref="ns5:TaxCatchAll"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f6a78-8830-4ae8-bbdc-867fcd832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0aef28-bee0-495e-86c4-2a470ab1c3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6158db-3bef-446f-9630-c205b1386bbb"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9a7dc92-d6f2-493c-be37-e46e8243116d"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1d34c7-0dde-4f90-b412-7a62f98665df"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89e61e92-161c-4754-883d-65ee12f8c939}" ma:internalName="TaxCatchAll" ma:showField="CatchAllData" ma:web="801d34c7-0dde-4f90-b412-7a62f98665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20aef28-bee0-495e-86c4-2a470ab1c3c5">
      <UserInfo>
        <DisplayName/>
        <AccountId xsi:nil="true"/>
        <AccountType/>
      </UserInfo>
    </SharedWithUsers>
    <MediaLengthInSeconds xmlns="d15f6a78-8830-4ae8-bbdc-867fcd832dbd" xsi:nil="true"/>
    <lcf76f155ced4ddcb4097134ff3c332f xmlns="546158db-3bef-446f-9630-c205b1386bbb">
      <Terms xmlns="http://schemas.microsoft.com/office/infopath/2007/PartnerControls"/>
    </lcf76f155ced4ddcb4097134ff3c332f>
    <TaxCatchAll xmlns="801d34c7-0dde-4f90-b412-7a62f98665df" xsi:nil="true"/>
  </documentManagement>
</p:properties>
</file>

<file path=customXml/itemProps1.xml><?xml version="1.0" encoding="utf-8"?>
<ds:datastoreItem xmlns:ds="http://schemas.openxmlformats.org/officeDocument/2006/customXml" ds:itemID="{F1DC5D49-C26C-45B7-A9AC-0B270D521A2B}"/>
</file>

<file path=customXml/itemProps2.xml><?xml version="1.0" encoding="utf-8"?>
<ds:datastoreItem xmlns:ds="http://schemas.openxmlformats.org/officeDocument/2006/customXml" ds:itemID="{407C763D-5D6F-412E-A67E-0ED1F3970D73}"/>
</file>

<file path=customXml/itemProps3.xml><?xml version="1.0" encoding="utf-8"?>
<ds:datastoreItem xmlns:ds="http://schemas.openxmlformats.org/officeDocument/2006/customXml" ds:itemID="{7AF77268-3899-4119-AC36-452F10C85CAA}"/>
</file>

<file path=docProps/app.xml><?xml version="1.0" encoding="utf-8"?>
<Properties xmlns="http://schemas.openxmlformats.org/officeDocument/2006/extended-properties" xmlns:vt="http://schemas.openxmlformats.org/officeDocument/2006/docPropsVTypes">
  <TotalTime>98</TotalTime>
  <Words>572</Words>
  <Application>Microsoft Office PowerPoint</Application>
  <PresentationFormat>Widescreen</PresentationFormat>
  <Paragraphs>60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ADLaM Display</vt:lpstr>
      <vt:lpstr>Aptos</vt:lpstr>
      <vt:lpstr>Aptos Display</vt:lpstr>
      <vt:lpstr>Arial</vt:lpstr>
      <vt:lpstr>Comic Sans MS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Tattershall (BRI)</dc:creator>
  <cp:lastModifiedBy>Louise Walsh</cp:lastModifiedBy>
  <cp:revision>2</cp:revision>
  <dcterms:created xsi:type="dcterms:W3CDTF">2024-03-17T12:27:12Z</dcterms:created>
  <dcterms:modified xsi:type="dcterms:W3CDTF">2024-03-26T23:40:58Z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0x010100DEB09F2351394B40A63413853A0D2233</vt:lpwstr>
  </property>
  <property fmtid="{D5CDD505-2E9C-101B-9397-08002B2CF9AE}" pid="3" name="GUID">
    <vt:lpwstr>4b4b1907-5819-48a0-9978-2e87fc6d8e04</vt:lpwstr>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