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68" r:id="rId6"/>
    <p:sldId id="257" r:id="rId7"/>
    <p:sldId id="269" r:id="rId8"/>
    <p:sldId id="259" r:id="rId9"/>
    <p:sldId id="260" r:id="rId10"/>
    <p:sldId id="270" r:id="rId11"/>
    <p:sldId id="271" r:id="rId12"/>
    <p:sldId id="262" r:id="rId13"/>
    <p:sldId id="333" r:id="rId14"/>
    <p:sldId id="316" r:id="rId15"/>
    <p:sldId id="315" r:id="rId16"/>
    <p:sldId id="330" r:id="rId17"/>
    <p:sldId id="272" r:id="rId18"/>
    <p:sldId id="273" r:id="rId19"/>
    <p:sldId id="274" r:id="rId20"/>
    <p:sldId id="267" r:id="rId21"/>
    <p:sldId id="261" r:id="rId22"/>
    <p:sldId id="331" r:id="rId23"/>
    <p:sldId id="332" r:id="rId24"/>
    <p:sldId id="318" r:id="rId25"/>
    <p:sldId id="317" r:id="rId26"/>
    <p:sldId id="302" r:id="rId27"/>
    <p:sldId id="263" r:id="rId28"/>
    <p:sldId id="313" r:id="rId29"/>
    <p:sldId id="314" r:id="rId3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FD68C-B5F0-49BE-A27F-C12A84911CE8}" v="2" dt="2025-06-03T17:41:27.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2" d="100"/>
          <a:sy n="92" d="100"/>
        </p:scale>
        <p:origin x="184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Nye (BRI)" userId="71972cb8-4d23-4101-b392-30fa6392f92b" providerId="ADAL" clId="{135FD68C-B5F0-49BE-A27F-C12A84911CE8}"/>
    <pc:docChg chg="custSel addSld delSld modSld">
      <pc:chgData name="A Nye (BRI)" userId="71972cb8-4d23-4101-b392-30fa6392f92b" providerId="ADAL" clId="{135FD68C-B5F0-49BE-A27F-C12A84911CE8}" dt="2025-06-03T17:41:51.651" v="75" actId="20577"/>
      <pc:docMkLst>
        <pc:docMk/>
      </pc:docMkLst>
      <pc:sldChg chg="add del">
        <pc:chgData name="A Nye (BRI)" userId="71972cb8-4d23-4101-b392-30fa6392f92b" providerId="ADAL" clId="{135FD68C-B5F0-49BE-A27F-C12A84911CE8}" dt="2025-06-03T17:23:17.355" v="1"/>
        <pc:sldMkLst>
          <pc:docMk/>
          <pc:sldMk cId="3427830385" sldId="256"/>
        </pc:sldMkLst>
      </pc:sldChg>
      <pc:sldChg chg="add del">
        <pc:chgData name="A Nye (BRI)" userId="71972cb8-4d23-4101-b392-30fa6392f92b" providerId="ADAL" clId="{135FD68C-B5F0-49BE-A27F-C12A84911CE8}" dt="2025-06-03T17:23:17.355" v="1"/>
        <pc:sldMkLst>
          <pc:docMk/>
          <pc:sldMk cId="2039076114" sldId="257"/>
        </pc:sldMkLst>
      </pc:sldChg>
      <pc:sldChg chg="add del">
        <pc:chgData name="A Nye (BRI)" userId="71972cb8-4d23-4101-b392-30fa6392f92b" providerId="ADAL" clId="{135FD68C-B5F0-49BE-A27F-C12A84911CE8}" dt="2025-06-03T17:23:17.355" v="1"/>
        <pc:sldMkLst>
          <pc:docMk/>
          <pc:sldMk cId="2332691232" sldId="259"/>
        </pc:sldMkLst>
      </pc:sldChg>
      <pc:sldChg chg="add del">
        <pc:chgData name="A Nye (BRI)" userId="71972cb8-4d23-4101-b392-30fa6392f92b" providerId="ADAL" clId="{135FD68C-B5F0-49BE-A27F-C12A84911CE8}" dt="2025-06-03T17:23:17.355" v="1"/>
        <pc:sldMkLst>
          <pc:docMk/>
          <pc:sldMk cId="4026296886" sldId="260"/>
        </pc:sldMkLst>
      </pc:sldChg>
      <pc:sldChg chg="add del">
        <pc:chgData name="A Nye (BRI)" userId="71972cb8-4d23-4101-b392-30fa6392f92b" providerId="ADAL" clId="{135FD68C-B5F0-49BE-A27F-C12A84911CE8}" dt="2025-06-03T17:23:17.355" v="1"/>
        <pc:sldMkLst>
          <pc:docMk/>
          <pc:sldMk cId="1092347320" sldId="261"/>
        </pc:sldMkLst>
      </pc:sldChg>
      <pc:sldChg chg="add del">
        <pc:chgData name="A Nye (BRI)" userId="71972cb8-4d23-4101-b392-30fa6392f92b" providerId="ADAL" clId="{135FD68C-B5F0-49BE-A27F-C12A84911CE8}" dt="2025-06-03T17:23:17.355" v="1"/>
        <pc:sldMkLst>
          <pc:docMk/>
          <pc:sldMk cId="3127467850" sldId="262"/>
        </pc:sldMkLst>
      </pc:sldChg>
      <pc:sldChg chg="add del">
        <pc:chgData name="A Nye (BRI)" userId="71972cb8-4d23-4101-b392-30fa6392f92b" providerId="ADAL" clId="{135FD68C-B5F0-49BE-A27F-C12A84911CE8}" dt="2025-06-03T17:23:17.355" v="1"/>
        <pc:sldMkLst>
          <pc:docMk/>
          <pc:sldMk cId="841197531" sldId="267"/>
        </pc:sldMkLst>
      </pc:sldChg>
      <pc:sldChg chg="add del">
        <pc:chgData name="A Nye (BRI)" userId="71972cb8-4d23-4101-b392-30fa6392f92b" providerId="ADAL" clId="{135FD68C-B5F0-49BE-A27F-C12A84911CE8}" dt="2025-06-03T17:23:17.355" v="1"/>
        <pc:sldMkLst>
          <pc:docMk/>
          <pc:sldMk cId="26758518" sldId="268"/>
        </pc:sldMkLst>
      </pc:sldChg>
      <pc:sldChg chg="add del">
        <pc:chgData name="A Nye (BRI)" userId="71972cb8-4d23-4101-b392-30fa6392f92b" providerId="ADAL" clId="{135FD68C-B5F0-49BE-A27F-C12A84911CE8}" dt="2025-06-03T17:23:17.355" v="1"/>
        <pc:sldMkLst>
          <pc:docMk/>
          <pc:sldMk cId="3140565586" sldId="269"/>
        </pc:sldMkLst>
      </pc:sldChg>
      <pc:sldChg chg="add del">
        <pc:chgData name="A Nye (BRI)" userId="71972cb8-4d23-4101-b392-30fa6392f92b" providerId="ADAL" clId="{135FD68C-B5F0-49BE-A27F-C12A84911CE8}" dt="2025-06-03T17:23:17.355" v="1"/>
        <pc:sldMkLst>
          <pc:docMk/>
          <pc:sldMk cId="2001298696" sldId="270"/>
        </pc:sldMkLst>
      </pc:sldChg>
      <pc:sldChg chg="add del">
        <pc:chgData name="A Nye (BRI)" userId="71972cb8-4d23-4101-b392-30fa6392f92b" providerId="ADAL" clId="{135FD68C-B5F0-49BE-A27F-C12A84911CE8}" dt="2025-06-03T17:23:17.355" v="1"/>
        <pc:sldMkLst>
          <pc:docMk/>
          <pc:sldMk cId="1615220221" sldId="271"/>
        </pc:sldMkLst>
      </pc:sldChg>
      <pc:sldChg chg="add del">
        <pc:chgData name="A Nye (BRI)" userId="71972cb8-4d23-4101-b392-30fa6392f92b" providerId="ADAL" clId="{135FD68C-B5F0-49BE-A27F-C12A84911CE8}" dt="2025-06-03T17:23:17.355" v="1"/>
        <pc:sldMkLst>
          <pc:docMk/>
          <pc:sldMk cId="989676862" sldId="272"/>
        </pc:sldMkLst>
      </pc:sldChg>
      <pc:sldChg chg="add del">
        <pc:chgData name="A Nye (BRI)" userId="71972cb8-4d23-4101-b392-30fa6392f92b" providerId="ADAL" clId="{135FD68C-B5F0-49BE-A27F-C12A84911CE8}" dt="2025-06-03T17:23:17.355" v="1"/>
        <pc:sldMkLst>
          <pc:docMk/>
          <pc:sldMk cId="3748681851" sldId="273"/>
        </pc:sldMkLst>
      </pc:sldChg>
      <pc:sldChg chg="add del">
        <pc:chgData name="A Nye (BRI)" userId="71972cb8-4d23-4101-b392-30fa6392f92b" providerId="ADAL" clId="{135FD68C-B5F0-49BE-A27F-C12A84911CE8}" dt="2025-06-03T17:23:17.355" v="1"/>
        <pc:sldMkLst>
          <pc:docMk/>
          <pc:sldMk cId="2944448236" sldId="274"/>
        </pc:sldMkLst>
      </pc:sldChg>
      <pc:sldChg chg="modSp add mod">
        <pc:chgData name="A Nye (BRI)" userId="71972cb8-4d23-4101-b392-30fa6392f92b" providerId="ADAL" clId="{135FD68C-B5F0-49BE-A27F-C12A84911CE8}" dt="2025-06-03T17:41:51.651" v="75" actId="20577"/>
        <pc:sldMkLst>
          <pc:docMk/>
          <pc:sldMk cId="4245314873" sldId="313"/>
        </pc:sldMkLst>
        <pc:spChg chg="mod">
          <ac:chgData name="A Nye (BRI)" userId="71972cb8-4d23-4101-b392-30fa6392f92b" providerId="ADAL" clId="{135FD68C-B5F0-49BE-A27F-C12A84911CE8}" dt="2025-06-03T17:41:51.651" v="75" actId="20577"/>
          <ac:spMkLst>
            <pc:docMk/>
            <pc:sldMk cId="4245314873" sldId="313"/>
            <ac:spMk id="5" creationId="{5AF5CEAF-44CD-4428-8E95-C8084658D58B}"/>
          </ac:spMkLst>
        </pc:spChg>
      </pc:sldChg>
      <pc:sldChg chg="add">
        <pc:chgData name="A Nye (BRI)" userId="71972cb8-4d23-4101-b392-30fa6392f92b" providerId="ADAL" clId="{135FD68C-B5F0-49BE-A27F-C12A84911CE8}" dt="2025-06-03T17:41:27.444" v="2"/>
        <pc:sldMkLst>
          <pc:docMk/>
          <pc:sldMk cId="3446739551" sldId="314"/>
        </pc:sldMkLst>
      </pc:sldChg>
      <pc:sldChg chg="add">
        <pc:chgData name="A Nye (BRI)" userId="71972cb8-4d23-4101-b392-30fa6392f92b" providerId="ADAL" clId="{135FD68C-B5F0-49BE-A27F-C12A84911CE8}" dt="2025-06-03T17:23:17.355" v="1"/>
        <pc:sldMkLst>
          <pc:docMk/>
          <pc:sldMk cId="3821441407" sldId="315"/>
        </pc:sldMkLst>
      </pc:sldChg>
      <pc:sldChg chg="add">
        <pc:chgData name="A Nye (BRI)" userId="71972cb8-4d23-4101-b392-30fa6392f92b" providerId="ADAL" clId="{135FD68C-B5F0-49BE-A27F-C12A84911CE8}" dt="2025-06-03T17:23:17.355" v="1"/>
        <pc:sldMkLst>
          <pc:docMk/>
          <pc:sldMk cId="1583174711" sldId="316"/>
        </pc:sldMkLst>
      </pc:sldChg>
      <pc:sldChg chg="add">
        <pc:chgData name="A Nye (BRI)" userId="71972cb8-4d23-4101-b392-30fa6392f92b" providerId="ADAL" clId="{135FD68C-B5F0-49BE-A27F-C12A84911CE8}" dt="2025-06-03T17:23:17.355" v="1"/>
        <pc:sldMkLst>
          <pc:docMk/>
          <pc:sldMk cId="4058607824" sldId="317"/>
        </pc:sldMkLst>
      </pc:sldChg>
      <pc:sldChg chg="add">
        <pc:chgData name="A Nye (BRI)" userId="71972cb8-4d23-4101-b392-30fa6392f92b" providerId="ADAL" clId="{135FD68C-B5F0-49BE-A27F-C12A84911CE8}" dt="2025-06-03T17:23:17.355" v="1"/>
        <pc:sldMkLst>
          <pc:docMk/>
          <pc:sldMk cId="4234418377" sldId="318"/>
        </pc:sldMkLst>
      </pc:sldChg>
      <pc:sldChg chg="add">
        <pc:chgData name="A Nye (BRI)" userId="71972cb8-4d23-4101-b392-30fa6392f92b" providerId="ADAL" clId="{135FD68C-B5F0-49BE-A27F-C12A84911CE8}" dt="2025-06-03T17:23:17.355" v="1"/>
        <pc:sldMkLst>
          <pc:docMk/>
          <pc:sldMk cId="1819167613" sldId="330"/>
        </pc:sldMkLst>
      </pc:sldChg>
      <pc:sldChg chg="add">
        <pc:chgData name="A Nye (BRI)" userId="71972cb8-4d23-4101-b392-30fa6392f92b" providerId="ADAL" clId="{135FD68C-B5F0-49BE-A27F-C12A84911CE8}" dt="2025-06-03T17:23:17.355" v="1"/>
        <pc:sldMkLst>
          <pc:docMk/>
          <pc:sldMk cId="369067368" sldId="331"/>
        </pc:sldMkLst>
      </pc:sldChg>
      <pc:sldChg chg="add">
        <pc:chgData name="A Nye (BRI)" userId="71972cb8-4d23-4101-b392-30fa6392f92b" providerId="ADAL" clId="{135FD68C-B5F0-49BE-A27F-C12A84911CE8}" dt="2025-06-03T17:23:17.355" v="1"/>
        <pc:sldMkLst>
          <pc:docMk/>
          <pc:sldMk cId="2148362803" sldId="332"/>
        </pc:sldMkLst>
      </pc:sldChg>
      <pc:sldChg chg="add">
        <pc:chgData name="A Nye (BRI)" userId="71972cb8-4d23-4101-b392-30fa6392f92b" providerId="ADAL" clId="{135FD68C-B5F0-49BE-A27F-C12A84911CE8}" dt="2025-06-03T17:23:17.355" v="1"/>
        <pc:sldMkLst>
          <pc:docMk/>
          <pc:sldMk cId="2288142550" sldId="333"/>
        </pc:sldMkLst>
      </pc:sldChg>
    </pc:docChg>
  </pc:docChgLst>
  <pc:docChgLst>
    <pc:chgData name="A Nye (BRI)" userId="71972cb8-4d23-4101-b392-30fa6392f92b" providerId="ADAL" clId="{FD9CC8FB-5194-4C8E-A6FE-EF01C114BD1E}"/>
    <pc:docChg chg="modSld">
      <pc:chgData name="A Nye (BRI)" userId="71972cb8-4d23-4101-b392-30fa6392f92b" providerId="ADAL" clId="{FD9CC8FB-5194-4C8E-A6FE-EF01C114BD1E}" dt="2025-06-03T13:01:53.332" v="2" actId="1076"/>
      <pc:docMkLst>
        <pc:docMk/>
      </pc:docMkLst>
      <pc:sldChg chg="addSp modSp">
        <pc:chgData name="A Nye (BRI)" userId="71972cb8-4d23-4101-b392-30fa6392f92b" providerId="ADAL" clId="{FD9CC8FB-5194-4C8E-A6FE-EF01C114BD1E}" dt="2025-06-03T13:01:53.332" v="2" actId="1076"/>
        <pc:sldMkLst>
          <pc:docMk/>
          <pc:sldMk cId="2502738867" sldId="302"/>
        </pc:sldMkLst>
        <pc:spChg chg="add mod">
          <ac:chgData name="A Nye (BRI)" userId="71972cb8-4d23-4101-b392-30fa6392f92b" providerId="ADAL" clId="{FD9CC8FB-5194-4C8E-A6FE-EF01C114BD1E}" dt="2025-06-03T13:01:53.332" v="2" actId="1076"/>
          <ac:spMkLst>
            <pc:docMk/>
            <pc:sldMk cId="2502738867" sldId="302"/>
            <ac:spMk id="3" creationId="{807F035B-EB96-458F-9127-E5E9DAFF2184}"/>
          </ac:spMkLst>
        </pc:spChg>
        <pc:graphicFrameChg chg="add mod">
          <ac:chgData name="A Nye (BRI)" userId="71972cb8-4d23-4101-b392-30fa6392f92b" providerId="ADAL" clId="{FD9CC8FB-5194-4C8E-A6FE-EF01C114BD1E}" dt="2025-06-03T13:01:50.825" v="1" actId="1076"/>
          <ac:graphicFrameMkLst>
            <pc:docMk/>
            <pc:sldMk cId="2502738867" sldId="302"/>
            <ac:graphicFrameMk id="2" creationId="{47396A5C-9615-4764-BCF6-475B095FA4B8}"/>
          </ac:graphicFrameMkLst>
        </pc:graphicFrameChg>
      </pc:sldChg>
    </pc:docChg>
  </pc:docChgLst>
  <pc:docChgLst>
    <pc:chgData name="A Nye (BRI)" userId="71972cb8-4d23-4101-b392-30fa6392f92b" providerId="ADAL" clId="{2D4A0526-F29C-4EC0-A759-0902396FF2C9}"/>
    <pc:docChg chg="undo custSel addSld modSld sldOrd">
      <pc:chgData name="A Nye (BRI)" userId="71972cb8-4d23-4101-b392-30fa6392f92b" providerId="ADAL" clId="{2D4A0526-F29C-4EC0-A759-0902396FF2C9}" dt="2025-05-07T10:53:26.992" v="762"/>
      <pc:docMkLst>
        <pc:docMk/>
      </pc:docMkLst>
      <pc:sldChg chg="addSp modSp mod">
        <pc:chgData name="A Nye (BRI)" userId="71972cb8-4d23-4101-b392-30fa6392f92b" providerId="ADAL" clId="{2D4A0526-F29C-4EC0-A759-0902396FF2C9}" dt="2025-04-29T14:49:10.611" v="208" actId="1076"/>
        <pc:sldMkLst>
          <pc:docMk/>
          <pc:sldMk cId="3427830385" sldId="256"/>
        </pc:sldMkLst>
        <pc:spChg chg="mod">
          <ac:chgData name="A Nye (BRI)" userId="71972cb8-4d23-4101-b392-30fa6392f92b" providerId="ADAL" clId="{2D4A0526-F29C-4EC0-A759-0902396FF2C9}" dt="2025-04-29T14:46:24.452" v="77" actId="14100"/>
          <ac:spMkLst>
            <pc:docMk/>
            <pc:sldMk cId="3427830385" sldId="256"/>
            <ac:spMk id="4" creationId="{37C6562D-1DD5-4F09-99C3-0F31455ACC8F}"/>
          </ac:spMkLst>
        </pc:spChg>
        <pc:spChg chg="mod">
          <ac:chgData name="A Nye (BRI)" userId="71972cb8-4d23-4101-b392-30fa6392f92b" providerId="ADAL" clId="{2D4A0526-F29C-4EC0-A759-0902396FF2C9}" dt="2025-04-29T14:46:45.119" v="117" actId="20577"/>
          <ac:spMkLst>
            <pc:docMk/>
            <pc:sldMk cId="3427830385" sldId="256"/>
            <ac:spMk id="5" creationId="{5E96F247-7C7F-4CF7-A130-32D083A3ECD1}"/>
          </ac:spMkLst>
        </pc:spChg>
        <pc:spChg chg="mod">
          <ac:chgData name="A Nye (BRI)" userId="71972cb8-4d23-4101-b392-30fa6392f92b" providerId="ADAL" clId="{2D4A0526-F29C-4EC0-A759-0902396FF2C9}" dt="2025-04-29T14:47:28.298" v="192" actId="20577"/>
          <ac:spMkLst>
            <pc:docMk/>
            <pc:sldMk cId="3427830385" sldId="256"/>
            <ac:spMk id="6" creationId="{42D794CB-5718-4484-AB83-E2F9750C9E34}"/>
          </ac:spMkLst>
        </pc:spChg>
        <pc:grpChg chg="add mod">
          <ac:chgData name="A Nye (BRI)" userId="71972cb8-4d23-4101-b392-30fa6392f92b" providerId="ADAL" clId="{2D4A0526-F29C-4EC0-A759-0902396FF2C9}" dt="2025-04-29T14:49:10.611" v="208" actId="1076"/>
          <ac:grpSpMkLst>
            <pc:docMk/>
            <pc:sldMk cId="3427830385" sldId="256"/>
            <ac:grpSpMk id="7" creationId="{D34CEEF4-AA95-427D-90E2-E3BD5EA0BA26}"/>
          </ac:grpSpMkLst>
        </pc:grpChg>
        <pc:picChg chg="mod">
          <ac:chgData name="A Nye (BRI)" userId="71972cb8-4d23-4101-b392-30fa6392f92b" providerId="ADAL" clId="{2D4A0526-F29C-4EC0-A759-0902396FF2C9}" dt="2025-04-29T14:49:09.077" v="207" actId="1076"/>
          <ac:picMkLst>
            <pc:docMk/>
            <pc:sldMk cId="3427830385" sldId="256"/>
            <ac:picMk id="2" creationId="{9EDDB400-E385-4D60-9B21-21AB5AD3D0D8}"/>
          </ac:picMkLst>
        </pc:picChg>
        <pc:picChg chg="mod">
          <ac:chgData name="A Nye (BRI)" userId="71972cb8-4d23-4101-b392-30fa6392f92b" providerId="ADAL" clId="{2D4A0526-F29C-4EC0-A759-0902396FF2C9}" dt="2025-04-29T14:49:07.133" v="205" actId="1076"/>
          <ac:picMkLst>
            <pc:docMk/>
            <pc:sldMk cId="3427830385" sldId="256"/>
            <ac:picMk id="3" creationId="{C4699CE8-A585-4264-884F-E0A7EC14F4CE}"/>
          </ac:picMkLst>
        </pc:picChg>
        <pc:picChg chg="add mod">
          <ac:chgData name="A Nye (BRI)" userId="71972cb8-4d23-4101-b392-30fa6392f92b" providerId="ADAL" clId="{2D4A0526-F29C-4EC0-A759-0902396FF2C9}" dt="2025-04-29T14:48:56.645" v="197" actId="164"/>
          <ac:picMkLst>
            <pc:docMk/>
            <pc:sldMk cId="3427830385" sldId="256"/>
            <ac:picMk id="8" creationId="{13BB9E63-A414-4CE3-9CC9-D18702B3B402}"/>
          </ac:picMkLst>
        </pc:picChg>
        <pc:picChg chg="add mod">
          <ac:chgData name="A Nye (BRI)" userId="71972cb8-4d23-4101-b392-30fa6392f92b" providerId="ADAL" clId="{2D4A0526-F29C-4EC0-A759-0902396FF2C9}" dt="2025-04-29T14:48:56.645" v="197" actId="164"/>
          <ac:picMkLst>
            <pc:docMk/>
            <pc:sldMk cId="3427830385" sldId="256"/>
            <ac:picMk id="9" creationId="{59D06ED0-9C67-46ED-ACA6-0BE46A39B21B}"/>
          </ac:picMkLst>
        </pc:picChg>
        <pc:picChg chg="mod">
          <ac:chgData name="A Nye (BRI)" userId="71972cb8-4d23-4101-b392-30fa6392f92b" providerId="ADAL" clId="{2D4A0526-F29C-4EC0-A759-0902396FF2C9}" dt="2025-04-29T14:49:08.232" v="206" actId="1076"/>
          <ac:picMkLst>
            <pc:docMk/>
            <pc:sldMk cId="3427830385" sldId="256"/>
            <ac:picMk id="1026" creationId="{467682A4-7160-47DF-8301-9C85F83ECC19}"/>
          </ac:picMkLst>
        </pc:picChg>
      </pc:sldChg>
      <pc:sldChg chg="add">
        <pc:chgData name="A Nye (BRI)" userId="71972cb8-4d23-4101-b392-30fa6392f92b" providerId="ADAL" clId="{2D4A0526-F29C-4EC0-A759-0902396FF2C9}" dt="2025-05-07T10:31:15.067" v="356"/>
        <pc:sldMkLst>
          <pc:docMk/>
          <pc:sldMk cId="3515299775" sldId="264"/>
        </pc:sldMkLst>
      </pc:sldChg>
      <pc:sldChg chg="addSp delSp modSp new mod ord">
        <pc:chgData name="A Nye (BRI)" userId="71972cb8-4d23-4101-b392-30fa6392f92b" providerId="ADAL" clId="{2D4A0526-F29C-4EC0-A759-0902396FF2C9}" dt="2025-04-29T14:50:53.533" v="238" actId="14100"/>
        <pc:sldMkLst>
          <pc:docMk/>
          <pc:sldMk cId="26758518" sldId="268"/>
        </pc:sldMkLst>
        <pc:spChg chg="add">
          <ac:chgData name="A Nye (BRI)" userId="71972cb8-4d23-4101-b392-30fa6392f92b" providerId="ADAL" clId="{2D4A0526-F29C-4EC0-A759-0902396FF2C9}" dt="2025-04-29T14:50:10.263" v="221"/>
          <ac:spMkLst>
            <pc:docMk/>
            <pc:sldMk cId="26758518" sldId="268"/>
            <ac:spMk id="7" creationId="{B28B3E50-5A4F-43F9-BAE1-F09C3A4864C7}"/>
          </ac:spMkLst>
        </pc:spChg>
        <pc:spChg chg="add mod">
          <ac:chgData name="A Nye (BRI)" userId="71972cb8-4d23-4101-b392-30fa6392f92b" providerId="ADAL" clId="{2D4A0526-F29C-4EC0-A759-0902396FF2C9}" dt="2025-04-29T14:50:29.806" v="228" actId="1076"/>
          <ac:spMkLst>
            <pc:docMk/>
            <pc:sldMk cId="26758518" sldId="268"/>
            <ac:spMk id="8" creationId="{D2450268-DDEF-4273-911E-973ADE03DEE8}"/>
          </ac:spMkLst>
        </pc:spChg>
        <pc:spChg chg="add mod">
          <ac:chgData name="A Nye (BRI)" userId="71972cb8-4d23-4101-b392-30fa6392f92b" providerId="ADAL" clId="{2D4A0526-F29C-4EC0-A759-0902396FF2C9}" dt="2025-04-29T14:50:53.533" v="238" actId="14100"/>
          <ac:spMkLst>
            <pc:docMk/>
            <pc:sldMk cId="26758518" sldId="268"/>
            <ac:spMk id="9" creationId="{39A2C764-85A7-4E4A-B8A9-2A6DA2B346C6}"/>
          </ac:spMkLst>
        </pc:spChg>
      </pc:sldChg>
      <pc:sldChg chg="addSp delSp modSp new mod">
        <pc:chgData name="A Nye (BRI)" userId="71972cb8-4d23-4101-b392-30fa6392f92b" providerId="ADAL" clId="{2D4A0526-F29C-4EC0-A759-0902396FF2C9}" dt="2025-04-29T14:52:47.117" v="253" actId="20577"/>
        <pc:sldMkLst>
          <pc:docMk/>
          <pc:sldMk cId="3140565586" sldId="269"/>
        </pc:sldMkLst>
        <pc:spChg chg="add">
          <ac:chgData name="A Nye (BRI)" userId="71972cb8-4d23-4101-b392-30fa6392f92b" providerId="ADAL" clId="{2D4A0526-F29C-4EC0-A759-0902396FF2C9}" dt="2025-04-29T14:51:42.251" v="244"/>
          <ac:spMkLst>
            <pc:docMk/>
            <pc:sldMk cId="3140565586" sldId="269"/>
            <ac:spMk id="6" creationId="{8EAA817E-5511-432B-9BA1-F94420ABF810}"/>
          </ac:spMkLst>
        </pc:spChg>
        <pc:spChg chg="add">
          <ac:chgData name="A Nye (BRI)" userId="71972cb8-4d23-4101-b392-30fa6392f92b" providerId="ADAL" clId="{2D4A0526-F29C-4EC0-A759-0902396FF2C9}" dt="2025-04-29T14:51:42.251" v="244"/>
          <ac:spMkLst>
            <pc:docMk/>
            <pc:sldMk cId="3140565586" sldId="269"/>
            <ac:spMk id="7" creationId="{AEB28A5D-6504-498D-80F7-E090C7927F4C}"/>
          </ac:spMkLst>
        </pc:spChg>
        <pc:spChg chg="add mod">
          <ac:chgData name="A Nye (BRI)" userId="71972cb8-4d23-4101-b392-30fa6392f92b" providerId="ADAL" clId="{2D4A0526-F29C-4EC0-A759-0902396FF2C9}" dt="2025-04-29T14:52:47.117" v="253" actId="20577"/>
          <ac:spMkLst>
            <pc:docMk/>
            <pc:sldMk cId="3140565586" sldId="269"/>
            <ac:spMk id="8" creationId="{DC140B29-BF28-4343-8CB2-B13C68813E13}"/>
          </ac:spMkLst>
        </pc:spChg>
      </pc:sldChg>
      <pc:sldChg chg="addSp delSp modSp new mod">
        <pc:chgData name="A Nye (BRI)" userId="71972cb8-4d23-4101-b392-30fa6392f92b" providerId="ADAL" clId="{2D4A0526-F29C-4EC0-A759-0902396FF2C9}" dt="2025-04-29T14:54:01.991" v="270" actId="1076"/>
        <pc:sldMkLst>
          <pc:docMk/>
          <pc:sldMk cId="2001298696" sldId="270"/>
        </pc:sldMkLst>
        <pc:spChg chg="add">
          <ac:chgData name="A Nye (BRI)" userId="71972cb8-4d23-4101-b392-30fa6392f92b" providerId="ADAL" clId="{2D4A0526-F29C-4EC0-A759-0902396FF2C9}" dt="2025-04-29T14:53:27.911" v="256"/>
          <ac:spMkLst>
            <pc:docMk/>
            <pc:sldMk cId="2001298696" sldId="270"/>
            <ac:spMk id="4" creationId="{2FB85EA5-4E83-4047-83E2-9F2863D39EB1}"/>
          </ac:spMkLst>
        </pc:spChg>
        <pc:spChg chg="add mod">
          <ac:chgData name="A Nye (BRI)" userId="71972cb8-4d23-4101-b392-30fa6392f92b" providerId="ADAL" clId="{2D4A0526-F29C-4EC0-A759-0902396FF2C9}" dt="2025-04-29T14:54:01.991" v="270" actId="1076"/>
          <ac:spMkLst>
            <pc:docMk/>
            <pc:sldMk cId="2001298696" sldId="270"/>
            <ac:spMk id="5" creationId="{02F59E0A-1BD5-4595-90B6-A55D4C6AC058}"/>
          </ac:spMkLst>
        </pc:spChg>
        <pc:spChg chg="add mod">
          <ac:chgData name="A Nye (BRI)" userId="71972cb8-4d23-4101-b392-30fa6392f92b" providerId="ADAL" clId="{2D4A0526-F29C-4EC0-A759-0902396FF2C9}" dt="2025-04-29T14:53:58.284" v="268" actId="14100"/>
          <ac:spMkLst>
            <pc:docMk/>
            <pc:sldMk cId="2001298696" sldId="270"/>
            <ac:spMk id="6" creationId="{C7EE1EF7-838B-4380-B588-E61B35351A0F}"/>
          </ac:spMkLst>
        </pc:spChg>
      </pc:sldChg>
      <pc:sldChg chg="addSp delSp modSp add mod">
        <pc:chgData name="A Nye (BRI)" userId="71972cb8-4d23-4101-b392-30fa6392f92b" providerId="ADAL" clId="{2D4A0526-F29C-4EC0-A759-0902396FF2C9}" dt="2025-04-29T14:54:39.659" v="296" actId="1076"/>
        <pc:sldMkLst>
          <pc:docMk/>
          <pc:sldMk cId="1615220221" sldId="271"/>
        </pc:sldMkLst>
        <pc:spChg chg="add mod">
          <ac:chgData name="A Nye (BRI)" userId="71972cb8-4d23-4101-b392-30fa6392f92b" providerId="ADAL" clId="{2D4A0526-F29C-4EC0-A759-0902396FF2C9}" dt="2025-04-29T14:54:39.659" v="296" actId="1076"/>
          <ac:spMkLst>
            <pc:docMk/>
            <pc:sldMk cId="1615220221" sldId="271"/>
            <ac:spMk id="7" creationId="{36A34774-3D1C-4C48-82FB-67367A4DA805}"/>
          </ac:spMkLst>
        </pc:spChg>
      </pc:sldChg>
      <pc:sldChg chg="addSp delSp modSp new mod">
        <pc:chgData name="A Nye (BRI)" userId="71972cb8-4d23-4101-b392-30fa6392f92b" providerId="ADAL" clId="{2D4A0526-F29C-4EC0-A759-0902396FF2C9}" dt="2025-04-29T14:56:05.205" v="311"/>
        <pc:sldMkLst>
          <pc:docMk/>
          <pc:sldMk cId="989676862" sldId="272"/>
        </pc:sldMkLst>
        <pc:spChg chg="add mod">
          <ac:chgData name="A Nye (BRI)" userId="71972cb8-4d23-4101-b392-30fa6392f92b" providerId="ADAL" clId="{2D4A0526-F29C-4EC0-A759-0902396FF2C9}" dt="2025-04-29T14:55:09.557" v="300" actId="14100"/>
          <ac:spMkLst>
            <pc:docMk/>
            <pc:sldMk cId="989676862" sldId="272"/>
            <ac:spMk id="4" creationId="{2037507E-16D4-46B3-93CD-06B92398A073}"/>
          </ac:spMkLst>
        </pc:spChg>
        <pc:spChg chg="add mod">
          <ac:chgData name="A Nye (BRI)" userId="71972cb8-4d23-4101-b392-30fa6392f92b" providerId="ADAL" clId="{2D4A0526-F29C-4EC0-A759-0902396FF2C9}" dt="2025-04-29T14:55:23.364" v="304" actId="14100"/>
          <ac:spMkLst>
            <pc:docMk/>
            <pc:sldMk cId="989676862" sldId="272"/>
            <ac:spMk id="5" creationId="{D614F50D-E3D9-4C89-A5B6-022EBF51A117}"/>
          </ac:spMkLst>
        </pc:spChg>
        <pc:spChg chg="add mod">
          <ac:chgData name="A Nye (BRI)" userId="71972cb8-4d23-4101-b392-30fa6392f92b" providerId="ADAL" clId="{2D4A0526-F29C-4EC0-A759-0902396FF2C9}" dt="2025-04-29T14:55:41.843" v="310" actId="14100"/>
          <ac:spMkLst>
            <pc:docMk/>
            <pc:sldMk cId="989676862" sldId="272"/>
            <ac:spMk id="6" creationId="{401AB967-B43C-4D27-8894-124CD968EC09}"/>
          </ac:spMkLst>
        </pc:spChg>
      </pc:sldChg>
      <pc:sldChg chg="addSp delSp modSp new mod">
        <pc:chgData name="A Nye (BRI)" userId="71972cb8-4d23-4101-b392-30fa6392f92b" providerId="ADAL" clId="{2D4A0526-F29C-4EC0-A759-0902396FF2C9}" dt="2025-04-29T14:56:45.045" v="334" actId="255"/>
        <pc:sldMkLst>
          <pc:docMk/>
          <pc:sldMk cId="3748681851" sldId="273"/>
        </pc:sldMkLst>
        <pc:spChg chg="add">
          <ac:chgData name="A Nye (BRI)" userId="71972cb8-4d23-4101-b392-30fa6392f92b" providerId="ADAL" clId="{2D4A0526-F29C-4EC0-A759-0902396FF2C9}" dt="2025-04-29T14:56:10.929" v="314"/>
          <ac:spMkLst>
            <pc:docMk/>
            <pc:sldMk cId="3748681851" sldId="273"/>
            <ac:spMk id="4" creationId="{C5A5D33D-86A8-43A8-9CF1-51930CD6C321}"/>
          </ac:spMkLst>
        </pc:spChg>
        <pc:spChg chg="add mod">
          <ac:chgData name="A Nye (BRI)" userId="71972cb8-4d23-4101-b392-30fa6392f92b" providerId="ADAL" clId="{2D4A0526-F29C-4EC0-A759-0902396FF2C9}" dt="2025-04-29T14:56:30.324" v="320" actId="1076"/>
          <ac:spMkLst>
            <pc:docMk/>
            <pc:sldMk cId="3748681851" sldId="273"/>
            <ac:spMk id="5" creationId="{C5703252-3FC5-49B6-9AE7-1F7AEF538850}"/>
          </ac:spMkLst>
        </pc:spChg>
        <pc:spChg chg="add mod">
          <ac:chgData name="A Nye (BRI)" userId="71972cb8-4d23-4101-b392-30fa6392f92b" providerId="ADAL" clId="{2D4A0526-F29C-4EC0-A759-0902396FF2C9}" dt="2025-04-29T14:56:45.045" v="334" actId="255"/>
          <ac:spMkLst>
            <pc:docMk/>
            <pc:sldMk cId="3748681851" sldId="273"/>
            <ac:spMk id="6" creationId="{6D886DEB-1E39-477B-B254-71BD39E78B5B}"/>
          </ac:spMkLst>
        </pc:spChg>
      </pc:sldChg>
      <pc:sldChg chg="addSp delSp modSp new mod">
        <pc:chgData name="A Nye (BRI)" userId="71972cb8-4d23-4101-b392-30fa6392f92b" providerId="ADAL" clId="{2D4A0526-F29C-4EC0-A759-0902396FF2C9}" dt="2025-04-29T14:57:59.848" v="355" actId="14100"/>
        <pc:sldMkLst>
          <pc:docMk/>
          <pc:sldMk cId="2944448236" sldId="274"/>
        </pc:sldMkLst>
        <pc:spChg chg="add mod">
          <ac:chgData name="A Nye (BRI)" userId="71972cb8-4d23-4101-b392-30fa6392f92b" providerId="ADAL" clId="{2D4A0526-F29C-4EC0-A759-0902396FF2C9}" dt="2025-04-29T14:57:59.848" v="355" actId="14100"/>
          <ac:spMkLst>
            <pc:docMk/>
            <pc:sldMk cId="2944448236" sldId="274"/>
            <ac:spMk id="5" creationId="{B1324F5A-DF87-48C2-A45F-E01D1383455B}"/>
          </ac:spMkLst>
        </pc:spChg>
      </pc:sldChg>
      <pc:sldChg chg="addSp delSp add">
        <pc:chgData name="A Nye (BRI)" userId="71972cb8-4d23-4101-b392-30fa6392f92b" providerId="ADAL" clId="{2D4A0526-F29C-4EC0-A759-0902396FF2C9}" dt="2025-05-07T10:32:03.792" v="358"/>
        <pc:sldMkLst>
          <pc:docMk/>
          <pc:sldMk cId="175337067" sldId="275"/>
        </pc:sldMkLst>
      </pc:sldChg>
      <pc:sldChg chg="add">
        <pc:chgData name="A Nye (BRI)" userId="71972cb8-4d23-4101-b392-30fa6392f92b" providerId="ADAL" clId="{2D4A0526-F29C-4EC0-A759-0902396FF2C9}" dt="2025-05-07T10:31:15.067" v="356"/>
        <pc:sldMkLst>
          <pc:docMk/>
          <pc:sldMk cId="7773153" sldId="276"/>
        </pc:sldMkLst>
      </pc:sldChg>
      <pc:sldChg chg="add">
        <pc:chgData name="A Nye (BRI)" userId="71972cb8-4d23-4101-b392-30fa6392f92b" providerId="ADAL" clId="{2D4A0526-F29C-4EC0-A759-0902396FF2C9}" dt="2025-05-07T10:31:15.067" v="356"/>
        <pc:sldMkLst>
          <pc:docMk/>
          <pc:sldMk cId="2123903981" sldId="277"/>
        </pc:sldMkLst>
      </pc:sldChg>
      <pc:sldChg chg="add">
        <pc:chgData name="A Nye (BRI)" userId="71972cb8-4d23-4101-b392-30fa6392f92b" providerId="ADAL" clId="{2D4A0526-F29C-4EC0-A759-0902396FF2C9}" dt="2025-05-07T10:31:15.067" v="356"/>
        <pc:sldMkLst>
          <pc:docMk/>
          <pc:sldMk cId="2454693692" sldId="278"/>
        </pc:sldMkLst>
      </pc:sldChg>
      <pc:sldChg chg="add">
        <pc:chgData name="A Nye (BRI)" userId="71972cb8-4d23-4101-b392-30fa6392f92b" providerId="ADAL" clId="{2D4A0526-F29C-4EC0-A759-0902396FF2C9}" dt="2025-05-07T10:31:15.067" v="356"/>
        <pc:sldMkLst>
          <pc:docMk/>
          <pc:sldMk cId="2221852012" sldId="279"/>
        </pc:sldMkLst>
      </pc:sldChg>
      <pc:sldChg chg="add">
        <pc:chgData name="A Nye (BRI)" userId="71972cb8-4d23-4101-b392-30fa6392f92b" providerId="ADAL" clId="{2D4A0526-F29C-4EC0-A759-0902396FF2C9}" dt="2025-05-07T10:31:15.067" v="356"/>
        <pc:sldMkLst>
          <pc:docMk/>
          <pc:sldMk cId="3991924470" sldId="280"/>
        </pc:sldMkLst>
      </pc:sldChg>
      <pc:sldChg chg="add">
        <pc:chgData name="A Nye (BRI)" userId="71972cb8-4d23-4101-b392-30fa6392f92b" providerId="ADAL" clId="{2D4A0526-F29C-4EC0-A759-0902396FF2C9}" dt="2025-05-07T10:31:15.067" v="356"/>
        <pc:sldMkLst>
          <pc:docMk/>
          <pc:sldMk cId="1631105233" sldId="281"/>
        </pc:sldMkLst>
      </pc:sldChg>
      <pc:sldChg chg="add">
        <pc:chgData name="A Nye (BRI)" userId="71972cb8-4d23-4101-b392-30fa6392f92b" providerId="ADAL" clId="{2D4A0526-F29C-4EC0-A759-0902396FF2C9}" dt="2025-05-07T10:31:15.067" v="356"/>
        <pc:sldMkLst>
          <pc:docMk/>
          <pc:sldMk cId="1793382251" sldId="282"/>
        </pc:sldMkLst>
      </pc:sldChg>
      <pc:sldChg chg="add">
        <pc:chgData name="A Nye (BRI)" userId="71972cb8-4d23-4101-b392-30fa6392f92b" providerId="ADAL" clId="{2D4A0526-F29C-4EC0-A759-0902396FF2C9}" dt="2025-05-07T10:31:15.067" v="356"/>
        <pc:sldMkLst>
          <pc:docMk/>
          <pc:sldMk cId="2379230326" sldId="283"/>
        </pc:sldMkLst>
      </pc:sldChg>
      <pc:sldChg chg="add">
        <pc:chgData name="A Nye (BRI)" userId="71972cb8-4d23-4101-b392-30fa6392f92b" providerId="ADAL" clId="{2D4A0526-F29C-4EC0-A759-0902396FF2C9}" dt="2025-05-07T10:31:15.067" v="356"/>
        <pc:sldMkLst>
          <pc:docMk/>
          <pc:sldMk cId="191382379" sldId="284"/>
        </pc:sldMkLst>
      </pc:sldChg>
      <pc:sldChg chg="add">
        <pc:chgData name="A Nye (BRI)" userId="71972cb8-4d23-4101-b392-30fa6392f92b" providerId="ADAL" clId="{2D4A0526-F29C-4EC0-A759-0902396FF2C9}" dt="2025-05-07T10:31:15.067" v="356"/>
        <pc:sldMkLst>
          <pc:docMk/>
          <pc:sldMk cId="3876206091" sldId="285"/>
        </pc:sldMkLst>
      </pc:sldChg>
      <pc:sldChg chg="add">
        <pc:chgData name="A Nye (BRI)" userId="71972cb8-4d23-4101-b392-30fa6392f92b" providerId="ADAL" clId="{2D4A0526-F29C-4EC0-A759-0902396FF2C9}" dt="2025-05-07T10:31:15.067" v="356"/>
        <pc:sldMkLst>
          <pc:docMk/>
          <pc:sldMk cId="1956252325" sldId="286"/>
        </pc:sldMkLst>
      </pc:sldChg>
      <pc:sldChg chg="addSp delSp modSp new mod">
        <pc:chgData name="A Nye (BRI)" userId="71972cb8-4d23-4101-b392-30fa6392f92b" providerId="ADAL" clId="{2D4A0526-F29C-4EC0-A759-0902396FF2C9}" dt="2025-05-07T10:33:14.285" v="392" actId="1076"/>
        <pc:sldMkLst>
          <pc:docMk/>
          <pc:sldMk cId="1842413011" sldId="287"/>
        </pc:sldMkLst>
      </pc:sldChg>
      <pc:sldChg chg="addSp delSp modSp new mod">
        <pc:chgData name="A Nye (BRI)" userId="71972cb8-4d23-4101-b392-30fa6392f92b" providerId="ADAL" clId="{2D4A0526-F29C-4EC0-A759-0902396FF2C9}" dt="2025-05-07T10:34:29.358" v="414" actId="14100"/>
        <pc:sldMkLst>
          <pc:docMk/>
          <pc:sldMk cId="840538875" sldId="288"/>
        </pc:sldMkLst>
      </pc:sldChg>
      <pc:sldChg chg="addSp delSp modSp new mod">
        <pc:chgData name="A Nye (BRI)" userId="71972cb8-4d23-4101-b392-30fa6392f92b" providerId="ADAL" clId="{2D4A0526-F29C-4EC0-A759-0902396FF2C9}" dt="2025-05-07T10:35:24.626" v="424" actId="14100"/>
        <pc:sldMkLst>
          <pc:docMk/>
          <pc:sldMk cId="3377325145" sldId="289"/>
        </pc:sldMkLst>
      </pc:sldChg>
      <pc:sldChg chg="addSp delSp modSp new mod">
        <pc:chgData name="A Nye (BRI)" userId="71972cb8-4d23-4101-b392-30fa6392f92b" providerId="ADAL" clId="{2D4A0526-F29C-4EC0-A759-0902396FF2C9}" dt="2025-05-07T10:36:08.333" v="439" actId="403"/>
        <pc:sldMkLst>
          <pc:docMk/>
          <pc:sldMk cId="1125768077" sldId="290"/>
        </pc:sldMkLst>
      </pc:sldChg>
      <pc:sldChg chg="addSp delSp modSp new mod">
        <pc:chgData name="A Nye (BRI)" userId="71972cb8-4d23-4101-b392-30fa6392f92b" providerId="ADAL" clId="{2D4A0526-F29C-4EC0-A759-0902396FF2C9}" dt="2025-05-07T10:38:06.618" v="471" actId="1076"/>
        <pc:sldMkLst>
          <pc:docMk/>
          <pc:sldMk cId="1798742086" sldId="291"/>
        </pc:sldMkLst>
      </pc:sldChg>
      <pc:sldChg chg="addSp delSp modSp new mod">
        <pc:chgData name="A Nye (BRI)" userId="71972cb8-4d23-4101-b392-30fa6392f92b" providerId="ADAL" clId="{2D4A0526-F29C-4EC0-A759-0902396FF2C9}" dt="2025-05-07T10:40:19.545" v="511" actId="1076"/>
        <pc:sldMkLst>
          <pc:docMk/>
          <pc:sldMk cId="2414153463" sldId="292"/>
        </pc:sldMkLst>
      </pc:sldChg>
      <pc:sldChg chg="addSp delSp modSp new mod">
        <pc:chgData name="A Nye (BRI)" userId="71972cb8-4d23-4101-b392-30fa6392f92b" providerId="ADAL" clId="{2D4A0526-F29C-4EC0-A759-0902396FF2C9}" dt="2025-05-07T10:42:20.837" v="557" actId="1076"/>
        <pc:sldMkLst>
          <pc:docMk/>
          <pc:sldMk cId="3303041792" sldId="293"/>
        </pc:sldMkLst>
      </pc:sldChg>
      <pc:sldChg chg="addSp delSp modSp new mod">
        <pc:chgData name="A Nye (BRI)" userId="71972cb8-4d23-4101-b392-30fa6392f92b" providerId="ADAL" clId="{2D4A0526-F29C-4EC0-A759-0902396FF2C9}" dt="2025-05-07T10:42:50.517" v="569" actId="1076"/>
        <pc:sldMkLst>
          <pc:docMk/>
          <pc:sldMk cId="1920102312" sldId="294"/>
        </pc:sldMkLst>
      </pc:sldChg>
      <pc:sldChg chg="addSp delSp modSp new mod">
        <pc:chgData name="A Nye (BRI)" userId="71972cb8-4d23-4101-b392-30fa6392f92b" providerId="ADAL" clId="{2D4A0526-F29C-4EC0-A759-0902396FF2C9}" dt="2025-05-07T10:45:10.066" v="623" actId="14100"/>
        <pc:sldMkLst>
          <pc:docMk/>
          <pc:sldMk cId="3756327563" sldId="295"/>
        </pc:sldMkLst>
      </pc:sldChg>
      <pc:sldChg chg="addSp delSp modSp new mod">
        <pc:chgData name="A Nye (BRI)" userId="71972cb8-4d23-4101-b392-30fa6392f92b" providerId="ADAL" clId="{2D4A0526-F29C-4EC0-A759-0902396FF2C9}" dt="2025-05-07T10:46:46.973" v="659" actId="1076"/>
        <pc:sldMkLst>
          <pc:docMk/>
          <pc:sldMk cId="3737249308" sldId="296"/>
        </pc:sldMkLst>
      </pc:sldChg>
      <pc:sldChg chg="addSp delSp modSp new mod">
        <pc:chgData name="A Nye (BRI)" userId="71972cb8-4d23-4101-b392-30fa6392f92b" providerId="ADAL" clId="{2D4A0526-F29C-4EC0-A759-0902396FF2C9}" dt="2025-05-07T10:49:07.082" v="708" actId="1076"/>
        <pc:sldMkLst>
          <pc:docMk/>
          <pc:sldMk cId="1519449296" sldId="297"/>
        </pc:sldMkLst>
      </pc:sldChg>
      <pc:sldChg chg="addSp delSp modSp new mod">
        <pc:chgData name="A Nye (BRI)" userId="71972cb8-4d23-4101-b392-30fa6392f92b" providerId="ADAL" clId="{2D4A0526-F29C-4EC0-A759-0902396FF2C9}" dt="2025-05-07T10:49:55.693" v="725" actId="20577"/>
        <pc:sldMkLst>
          <pc:docMk/>
          <pc:sldMk cId="1461595500" sldId="298"/>
        </pc:sldMkLst>
      </pc:sldChg>
      <pc:sldChg chg="addSp delSp modSp new mod">
        <pc:chgData name="A Nye (BRI)" userId="71972cb8-4d23-4101-b392-30fa6392f92b" providerId="ADAL" clId="{2D4A0526-F29C-4EC0-A759-0902396FF2C9}" dt="2025-05-07T10:51:18.525" v="740" actId="14100"/>
        <pc:sldMkLst>
          <pc:docMk/>
          <pc:sldMk cId="3580096791" sldId="299"/>
        </pc:sldMkLst>
      </pc:sldChg>
      <pc:sldChg chg="addSp delSp modSp new mod">
        <pc:chgData name="A Nye (BRI)" userId="71972cb8-4d23-4101-b392-30fa6392f92b" providerId="ADAL" clId="{2D4A0526-F29C-4EC0-A759-0902396FF2C9}" dt="2025-05-07T10:51:49.523" v="747" actId="14100"/>
        <pc:sldMkLst>
          <pc:docMk/>
          <pc:sldMk cId="2424673510" sldId="300"/>
        </pc:sldMkLst>
      </pc:sldChg>
      <pc:sldChg chg="addSp delSp modSp new mod">
        <pc:chgData name="A Nye (BRI)" userId="71972cb8-4d23-4101-b392-30fa6392f92b" providerId="ADAL" clId="{2D4A0526-F29C-4EC0-A759-0902396FF2C9}" dt="2025-05-07T10:52:18.848" v="759" actId="14100"/>
        <pc:sldMkLst>
          <pc:docMk/>
          <pc:sldMk cId="1407979598" sldId="301"/>
        </pc:sldMkLst>
      </pc:sldChg>
      <pc:sldChg chg="addSp delSp modSp new mod">
        <pc:chgData name="A Nye (BRI)" userId="71972cb8-4d23-4101-b392-30fa6392f92b" providerId="ADAL" clId="{2D4A0526-F29C-4EC0-A759-0902396FF2C9}" dt="2025-05-07T10:53:26.992" v="762"/>
        <pc:sldMkLst>
          <pc:docMk/>
          <pc:sldMk cId="2502738867" sldId="302"/>
        </pc:sldMkLst>
      </pc:sldChg>
    </pc:docChg>
  </pc:docChgLst>
  <pc:docChgLst>
    <pc:chgData name="A Nye (BRI)" userId="71972cb8-4d23-4101-b392-30fa6392f92b" providerId="ADAL" clId="{7F49FD0F-535A-40C5-AA2B-1FC9A55E3BEB}"/>
    <pc:docChg chg="modSld">
      <pc:chgData name="A Nye (BRI)" userId="71972cb8-4d23-4101-b392-30fa6392f92b" providerId="ADAL" clId="{7F49FD0F-535A-40C5-AA2B-1FC9A55E3BEB}" dt="2025-02-11T13:53:22.203" v="45" actId="20577"/>
      <pc:docMkLst>
        <pc:docMk/>
      </pc:docMkLst>
      <pc:sldChg chg="modSp">
        <pc:chgData name="A Nye (BRI)" userId="71972cb8-4d23-4101-b392-30fa6392f92b" providerId="ADAL" clId="{7F49FD0F-535A-40C5-AA2B-1FC9A55E3BEB}" dt="2025-02-11T13:53:22.203" v="45" actId="20577"/>
        <pc:sldMkLst>
          <pc:docMk/>
          <pc:sldMk cId="2946086308"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923B42A-74C9-4A6D-BE77-446228A9AE95}" type="datetimeFigureOut">
              <a:rPr lang="en-GB" smtClean="0"/>
              <a:t>03/06/2025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3EAC46E-F055-436F-BEFE-B9709EED6944}" type="slidenum">
              <a:rPr lang="en-GB" smtClean="0"/>
              <a:t>‹#›</a:t>
            </a:fld>
            <a:endParaRPr lang="en-GB"/>
          </a:p>
        </p:txBody>
      </p:sp>
    </p:spTree>
    <p:extLst>
      <p:ext uri="{BB962C8B-B14F-4D97-AF65-F5344CB8AC3E}">
        <p14:creationId xmlns:p14="http://schemas.microsoft.com/office/powerpoint/2010/main" val="76454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CECC70-062D-4A48-BAB1-66B622806276}"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407577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ECC70-062D-4A48-BAB1-66B622806276}"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324911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ECC70-062D-4A48-BAB1-66B622806276}"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421149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ECC70-062D-4A48-BAB1-66B622806276}"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690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CECC70-062D-4A48-BAB1-66B622806276}"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46318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CECC70-062D-4A48-BAB1-66B622806276}"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198776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ECC70-062D-4A48-BAB1-66B622806276}" type="datetimeFigureOut">
              <a:rPr lang="en-GB" smtClean="0"/>
              <a:t>03/06/2025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315603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CECC70-062D-4A48-BAB1-66B622806276}" type="datetimeFigureOut">
              <a:rPr lang="en-GB" smtClean="0"/>
              <a:t>03/06/2025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217398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ECC70-062D-4A48-BAB1-66B622806276}" type="datetimeFigureOut">
              <a:rPr lang="en-GB" smtClean="0"/>
              <a:t>03/06/2025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72235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6CECC70-062D-4A48-BAB1-66B622806276}"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1526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6CECC70-062D-4A48-BAB1-66B622806276}"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61474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6CECC70-062D-4A48-BAB1-66B622806276}" type="datetimeFigureOut">
              <a:rPr lang="en-GB" smtClean="0"/>
              <a:t>03/06/2025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9BB45E1-BC71-4202-B6E5-F6A5A30F3A24}" type="slidenum">
              <a:rPr lang="en-GB" smtClean="0"/>
              <a:t>‹#›</a:t>
            </a:fld>
            <a:endParaRPr lang="en-GB"/>
          </a:p>
        </p:txBody>
      </p:sp>
    </p:spTree>
    <p:extLst>
      <p:ext uri="{BB962C8B-B14F-4D97-AF65-F5344CB8AC3E}">
        <p14:creationId xmlns:p14="http://schemas.microsoft.com/office/powerpoint/2010/main" val="409708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a:extLst>
              <a:ext uri="{FF2B5EF4-FFF2-40B4-BE49-F238E27FC236}">
                <a16:creationId xmlns:a16="http://schemas.microsoft.com/office/drawing/2014/main" id="{37C6562D-1DD5-4F09-99C3-0F31455ACC8F}"/>
              </a:ext>
            </a:extLst>
          </p:cNvPr>
          <p:cNvSpPr>
            <a:spLocks noChangeArrowheads="1" noChangeShapeType="1" noTextEdit="1"/>
          </p:cNvSpPr>
          <p:nvPr/>
        </p:nvSpPr>
        <p:spPr bwMode="auto">
          <a:xfrm>
            <a:off x="285750" y="245660"/>
            <a:ext cx="6286500" cy="2782353"/>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Paper 2 Therapy Pack</a:t>
            </a:r>
          </a:p>
          <a:p>
            <a:pPr algn="ctr" rtl="0">
              <a:buNone/>
            </a:pPr>
            <a:r>
              <a:rPr lang="en-GB" sz="3600" kern="10" dirty="0">
                <a:ln w="9525">
                  <a:solidFill>
                    <a:srgbClr val="000000"/>
                  </a:solidFill>
                  <a:round/>
                  <a:headEnd/>
                  <a:tailEnd/>
                </a:ln>
                <a:solidFill>
                  <a:srgbClr val="000000"/>
                </a:solidFill>
                <a:latin typeface="Impact" panose="020B0806030902050204" pitchFamily="34" charset="0"/>
              </a:rPr>
              <a:t>Norman England 1066-1100</a:t>
            </a:r>
          </a:p>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Health and the People</a:t>
            </a:r>
          </a:p>
        </p:txBody>
      </p:sp>
      <p:sp>
        <p:nvSpPr>
          <p:cNvPr id="5" name="WordArt 5">
            <a:extLst>
              <a:ext uri="{FF2B5EF4-FFF2-40B4-BE49-F238E27FC236}">
                <a16:creationId xmlns:a16="http://schemas.microsoft.com/office/drawing/2014/main" id="{5E96F247-7C7F-4CF7-A130-32D083A3ECD1}"/>
              </a:ext>
            </a:extLst>
          </p:cNvPr>
          <p:cNvSpPr>
            <a:spLocks noChangeArrowheads="1" noChangeShapeType="1" noTextEdit="1"/>
          </p:cNvSpPr>
          <p:nvPr/>
        </p:nvSpPr>
        <p:spPr bwMode="auto">
          <a:xfrm>
            <a:off x="718344" y="6479641"/>
            <a:ext cx="5319712" cy="1006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Independent Learning Tasks </a:t>
            </a:r>
          </a:p>
        </p:txBody>
      </p:sp>
      <p:sp>
        <p:nvSpPr>
          <p:cNvPr id="6" name="WordArt 6">
            <a:extLst>
              <a:ext uri="{FF2B5EF4-FFF2-40B4-BE49-F238E27FC236}">
                <a16:creationId xmlns:a16="http://schemas.microsoft.com/office/drawing/2014/main" id="{42D794CB-5718-4484-AB83-E2F9750C9E34}"/>
              </a:ext>
            </a:extLst>
          </p:cNvPr>
          <p:cNvSpPr>
            <a:spLocks noChangeArrowheads="1" noChangeShapeType="1" noTextEdit="1"/>
          </p:cNvSpPr>
          <p:nvPr/>
        </p:nvSpPr>
        <p:spPr bwMode="auto">
          <a:xfrm>
            <a:off x="142875" y="7913756"/>
            <a:ext cx="6572250" cy="18446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3232"/>
              </a:avLst>
            </a:prstTxWarp>
          </a:bodyPr>
          <a:lstStyle/>
          <a:p>
            <a:pPr algn="ctr"/>
            <a:r>
              <a:rPr lang="en-GB" dirty="0"/>
              <a:t>Complete the tasks in this booklet based on your target area</a:t>
            </a:r>
          </a:p>
          <a:p>
            <a:pPr algn="ctr"/>
            <a:r>
              <a:rPr lang="en-GB" dirty="0"/>
              <a:t>Once these tasks have been completed you will be ready to complete full past papers</a:t>
            </a:r>
          </a:p>
        </p:txBody>
      </p:sp>
      <p:pic>
        <p:nvPicPr>
          <p:cNvPr id="1026" name="Picture 1">
            <a:extLst>
              <a:ext uri="{FF2B5EF4-FFF2-40B4-BE49-F238E27FC236}">
                <a16:creationId xmlns:a16="http://schemas.microsoft.com/office/drawing/2014/main" id="{467682A4-7160-47DF-8301-9C85F83EC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42" y="3455653"/>
            <a:ext cx="1587801" cy="115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elve into our amazing history and heritage ">
            <a:extLst>
              <a:ext uri="{FF2B5EF4-FFF2-40B4-BE49-F238E27FC236}">
                <a16:creationId xmlns:a16="http://schemas.microsoft.com/office/drawing/2014/main" id="{9EDDB400-E385-4D60-9B21-21AB5AD3D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964175"/>
            <a:ext cx="3315676" cy="11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rc_mi" descr="Image result for william i coronation">
            <a:extLst>
              <a:ext uri="{FF2B5EF4-FFF2-40B4-BE49-F238E27FC236}">
                <a16:creationId xmlns:a16="http://schemas.microsoft.com/office/drawing/2014/main" id="{C4699CE8-A585-4264-884F-E0A7EC14F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690" y="3351661"/>
            <a:ext cx="1248310" cy="11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D34CEEF4-AA95-427D-90E2-E3BD5EA0BA26}"/>
              </a:ext>
            </a:extLst>
          </p:cNvPr>
          <p:cNvGrpSpPr/>
          <p:nvPr/>
        </p:nvGrpSpPr>
        <p:grpSpPr>
          <a:xfrm>
            <a:off x="3980473" y="3310819"/>
            <a:ext cx="2481533" cy="2839202"/>
            <a:chOff x="1236028" y="2454592"/>
            <a:chExt cx="4385945" cy="4996815"/>
          </a:xfrm>
        </p:grpSpPr>
        <p:pic>
          <p:nvPicPr>
            <p:cNvPr id="8" name="Picture 7">
              <a:extLst>
                <a:ext uri="{FF2B5EF4-FFF2-40B4-BE49-F238E27FC236}">
                  <a16:creationId xmlns:a16="http://schemas.microsoft.com/office/drawing/2014/main" id="{13BB9E63-A414-4CE3-9CC9-D18702B3B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36028" y="2454592"/>
              <a:ext cx="4355465" cy="2903220"/>
            </a:xfrm>
            <a:prstGeom prst="rect">
              <a:avLst/>
            </a:prstGeom>
            <a:noFill/>
          </p:spPr>
        </p:pic>
        <p:pic>
          <p:nvPicPr>
            <p:cNvPr id="9" name="Picture 8">
              <a:extLst>
                <a:ext uri="{FF2B5EF4-FFF2-40B4-BE49-F238E27FC236}">
                  <a16:creationId xmlns:a16="http://schemas.microsoft.com/office/drawing/2014/main" id="{59D06ED0-9C67-46ED-ACA6-0BE46A39B21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266508" y="4728527"/>
              <a:ext cx="4355465" cy="2722880"/>
            </a:xfrm>
            <a:prstGeom prst="rect">
              <a:avLst/>
            </a:prstGeom>
            <a:noFill/>
          </p:spPr>
        </p:pic>
      </p:grpSp>
    </p:spTree>
    <p:extLst>
      <p:ext uri="{BB962C8B-B14F-4D97-AF65-F5344CB8AC3E}">
        <p14:creationId xmlns:p14="http://schemas.microsoft.com/office/powerpoint/2010/main" val="342783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107996"/>
          </a:xfrm>
          <a:prstGeom prst="rect">
            <a:avLst/>
          </a:prstGeom>
          <a:noFill/>
        </p:spPr>
        <p:txBody>
          <a:bodyPr wrap="square" rtlCol="0">
            <a:spAutoFit/>
          </a:bodyPr>
          <a:lstStyle/>
          <a:p>
            <a:r>
              <a:rPr lang="en-GB" b="1" dirty="0"/>
              <a:t>Normans Q1 – 8 marks</a:t>
            </a:r>
          </a:p>
          <a:p>
            <a:r>
              <a:rPr lang="en-GB" sz="1600" dirty="0">
                <a:effectLst/>
                <a:latin typeface="Arial" panose="020B0604020202020204" pitchFamily="34" charset="0"/>
                <a:ea typeface="Calibri" panose="020F0502020204030204" pitchFamily="34" charset="0"/>
                <a:cs typeface="Arial" panose="020B0604020202020204" pitchFamily="34" charset="0"/>
              </a:rPr>
              <a:t>How convincing is this interpretation about the way in which William dealt with rebellions? Use the interpretation and your own knowledge. </a:t>
            </a: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EBFE68-10BE-4120-97A4-BF7B5B8FEB9D}"/>
              </a:ext>
            </a:extLst>
          </p:cNvPr>
          <p:cNvSpPr txBox="1"/>
          <p:nvPr/>
        </p:nvSpPr>
        <p:spPr>
          <a:xfrm>
            <a:off x="269349" y="4751196"/>
            <a:ext cx="6458858" cy="507831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7" name="Picture 6">
            <a:extLst>
              <a:ext uri="{FF2B5EF4-FFF2-40B4-BE49-F238E27FC236}">
                <a16:creationId xmlns:a16="http://schemas.microsoft.com/office/drawing/2014/main" id="{403137D5-80AC-46E5-9657-DD84078DD337}"/>
              </a:ext>
            </a:extLst>
          </p:cNvPr>
          <p:cNvPicPr/>
          <p:nvPr/>
        </p:nvPicPr>
        <p:blipFill>
          <a:blip r:embed="rId2"/>
          <a:stretch>
            <a:fillRect/>
          </a:stretch>
        </p:blipFill>
        <p:spPr>
          <a:xfrm>
            <a:off x="1658937" y="2025688"/>
            <a:ext cx="3641725" cy="2465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814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697610"/>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4390929"/>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8317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200329"/>
          </a:xfrm>
          <a:prstGeom prst="rect">
            <a:avLst/>
          </a:prstGeom>
          <a:noFill/>
        </p:spPr>
        <p:txBody>
          <a:bodyPr wrap="square" rtlCol="0">
            <a:spAutoFit/>
          </a:bodyPr>
          <a:lstStyle/>
          <a:p>
            <a:r>
              <a:rPr lang="en-GB" b="1" dirty="0"/>
              <a:t>Normans Q2 – 8 marks</a:t>
            </a:r>
          </a:p>
          <a:p>
            <a:r>
              <a:rPr lang="en-GB" dirty="0"/>
              <a:t>Explain what was important about the feudal system in Norman England. (8)</a:t>
            </a:r>
          </a:p>
          <a:p>
            <a:endParaRPr lang="en-GB" dirty="0"/>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2144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200329"/>
          </a:xfrm>
          <a:prstGeom prst="rect">
            <a:avLst/>
          </a:prstGeom>
          <a:noFill/>
        </p:spPr>
        <p:txBody>
          <a:bodyPr wrap="square" rtlCol="0">
            <a:spAutoFit/>
          </a:bodyPr>
          <a:lstStyle/>
          <a:p>
            <a:r>
              <a:rPr lang="en-GB" b="1" dirty="0"/>
              <a:t>Normans Q3 – 8 marks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Write an account of how William changed the government of England after 1066. (8)</a:t>
            </a:r>
          </a:p>
          <a:p>
            <a:endParaRPr lang="en-GB" dirty="0"/>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81916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037507E-16D4-46B3-93CD-06B92398A073}"/>
              </a:ext>
            </a:extLst>
          </p:cNvPr>
          <p:cNvSpPr>
            <a:spLocks noChangeArrowheads="1"/>
          </p:cNvSpPr>
          <p:nvPr/>
        </p:nvSpPr>
        <p:spPr bwMode="auto">
          <a:xfrm>
            <a:off x="1168400" y="0"/>
            <a:ext cx="56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WordArt 272">
            <a:extLst>
              <a:ext uri="{FF2B5EF4-FFF2-40B4-BE49-F238E27FC236}">
                <a16:creationId xmlns:a16="http://schemas.microsoft.com/office/drawing/2014/main" id="{D614F50D-E3D9-4C89-A5B6-022EBF51A117}"/>
              </a:ext>
            </a:extLst>
          </p:cNvPr>
          <p:cNvSpPr txBox="1">
            <a:spLocks noChangeArrowheads="1" noChangeShapeType="1"/>
          </p:cNvSpPr>
          <p:nvPr/>
        </p:nvSpPr>
        <p:spPr bwMode="auto">
          <a:xfrm>
            <a:off x="250695" y="57149"/>
            <a:ext cx="6319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Impact" panose="020B0806030902050204" pitchFamily="34" charset="0"/>
                <a:ea typeface="Times New Roman" panose="02020603050405020304" pitchFamily="18" charset="0"/>
              </a:rPr>
              <a:t>Life under the Normans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401AB967-B43C-4D27-8894-124CD968EC09}"/>
              </a:ext>
            </a:extLst>
          </p:cNvPr>
          <p:cNvSpPr>
            <a:spLocks noChangeArrowheads="1"/>
          </p:cNvSpPr>
          <p:nvPr/>
        </p:nvSpPr>
        <p:spPr bwMode="auto">
          <a:xfrm>
            <a:off x="250694" y="1054137"/>
            <a:ext cx="6437973" cy="8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1" i="0" u="sng"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Law and Justice </a:t>
            </a: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Under the Anglo-Saxons, laws could vary from place to place. The Normans simplified the system and made it the same across the country. The first system of law was trial by ordeal – suspects were ‘tested’ to see if they were guilty by seeing if they would float or sink in water. Another trial by ordeal required suspects to carry a hot rod of iron – if their hand had healed in three days there were declared innocent. Trial by battle was introduced by the Normans to settle serious disputes, where the accused would have to fight to the death to decide who was innocent and guilty. The Normans also introduced new law courts to judge suspects: the King’s court was the most important court, the Lord’s courts were run by local Lords to try their tenants, and church courts were set up to try members of the clergy. </a:t>
            </a: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Normans were very harsh in their punishments; which included physical mutilation and hanging. The Normans created far more forests for the Normans to hunt in, such as New Forest in Hampshire. The Forest Law prevented the public from using this land; anybody caught doing so was blinded. The murdrum fine would also reintroduced, and in towns and cities constables were created to break up fights, and watchmen would enforce the curfew in cities and towns.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Norman villages</a:t>
            </a: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most villages their lord would have changed from a Saxon to a Norman. In </a:t>
            </a:r>
            <a:r>
              <a:rPr kumimoji="0" lang="en-GB" altLang="en-US" sz="13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Brinsworth</a:t>
            </a: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old Saxon lord </a:t>
            </a:r>
            <a:r>
              <a:rPr kumimoji="0" lang="en-GB" altLang="en-US" sz="13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Godric</a:t>
            </a: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was replaced by Roger of Bully. These new lords increased taxes and enforced the forest law in many places (with harsh punishments if peasants went onto Norman land). Many villages (75%) were destroyed during the Harrying of the North. Saxons in the south used to own slaves, but this declined in Norman times. However, daily life stayed the same, peasants drank weak ale, and farmed crops like rye for food. Peasants still had few rights, so for 80% of the population they still farmed the land just like they had in Saxon times.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 Norman towns  </a:t>
            </a: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Normans created 21 new towns, close to their new castles. They also built many castles in towns that were already there like in York. Towns that were on the coast facing Europe did well, as they grew rich selling wool to places like Flanders. Towns in the North suffered, with York’s population lower by the end of William I’s reign due to the Harrying of the North. London had a population of 10,000 under Norman rule and Winchester 6000. Rich people in towns benefitted from more trade with Normandy. The main imports (goods from other countries) were fine cloth or wine from France. For people in towns, they often trained as apprentices in different trades. People in towns were called burgesses which gave them more freedom to work and move around, which was better than the experience of peasants in villages</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967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5A5D33D-86A8-43A8-9CF1-51930CD6C321}"/>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WordArt 239">
            <a:extLst>
              <a:ext uri="{FF2B5EF4-FFF2-40B4-BE49-F238E27FC236}">
                <a16:creationId xmlns:a16="http://schemas.microsoft.com/office/drawing/2014/main" id="{C5703252-3FC5-49B6-9AE7-1F7AEF538850}"/>
              </a:ext>
            </a:extLst>
          </p:cNvPr>
          <p:cNvSpPr txBox="1">
            <a:spLocks noChangeArrowheads="1" noChangeShapeType="1"/>
          </p:cNvSpPr>
          <p:nvPr/>
        </p:nvSpPr>
        <p:spPr bwMode="auto">
          <a:xfrm>
            <a:off x="203465" y="228600"/>
            <a:ext cx="665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Impact" panose="020B0806030902050204" pitchFamily="34" charset="0"/>
                <a:ea typeface="Times New Roman" panose="02020603050405020304" pitchFamily="18" charset="0"/>
              </a:rPr>
              <a:t>Norman Church and Monasticism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6D886DEB-1E39-477B-B254-71BD39E78B5B}"/>
              </a:ext>
            </a:extLst>
          </p:cNvPr>
          <p:cNvSpPr>
            <a:spLocks noChangeArrowheads="1"/>
          </p:cNvSpPr>
          <p:nvPr/>
        </p:nvSpPr>
        <p:spPr bwMode="auto">
          <a:xfrm flipH="1">
            <a:off x="270932" y="1459706"/>
            <a:ext cx="6383602" cy="809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William &amp; Lanfranc’s changes to the Church </a:t>
            </a: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 people in Saxon and Norman England were Christian. People who work in the church are called clergy, everyone else are the ‘Lay people’ or the laity.  The Pope was the Head of the Church, and was based in Rome. In England there were (and still are) two heads of the church known as Archbishops: these were in Canterbury and York. Below the Archbishops were Bishops (who controlled areas of churches known as the diocese) and below Bishops were parish priests, who ran their own churches. The church owned 25% of the land in England. All people in England had to pay a tax to the church – this was known as the tithe – 1/10 of their income. Saxon churches were small and wooden, the Normans rebuilt many out of stone. By the end of William I’s rule the number of parish churches had doubled to 2000.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When he took over, William kept the Saxon </a:t>
            </a:r>
            <a:r>
              <a:rPr kumimoji="0" lang="en-GB" altLang="en-US" sz="13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Stigand</a:t>
            </a: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as Archbishop of Canterbury until 1070. Only after the Harrying of the North, did William feel in control enough to replace </a:t>
            </a:r>
            <a:r>
              <a:rPr kumimoji="0" lang="en-GB" altLang="en-US" sz="13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Stigand</a:t>
            </a: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Lanfranc. Lanfranc and William then fixed issues in the Church like: Nepotism (jobs to friends/family), Pluralism (many jobs), Simony (selling jobs) and priests being married. </a:t>
            </a:r>
            <a:r>
              <a:rPr kumimoji="0" lang="en-GB" altLang="en-US" sz="13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Stigand</a:t>
            </a: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did many of those things! Lanfranc created regular church meetings called Synods to keep an eye on the Church, and replaced Saxons with Normans. By William’s death there was only one Saxon Bishop left, a man called </a:t>
            </a:r>
            <a:r>
              <a:rPr kumimoji="0" lang="en-GB" altLang="en-US" sz="13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Wulfstan</a:t>
            </a: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William &amp; Lanfranc moved 1/3 bishops into towns and cities so they were nearer the people. This all showed William’s desire to reform the Church in England.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William II &amp; Henry I and the Church </a:t>
            </a: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William II did not get on with the church. His first fall out was with the Bishop of St Calais, William blocked him from being tried in a Church court. After Lanfranc died in 1089, William II didn’t replace him and kept the money from the job for himself. He eventually chooses Anselm to be Archbishop of Canterbury in 1093, but they fall out and Anselm is forced to leave England. When Henry I took over the throne in 1100, he also fell out with Anselm over who should pick Bishops in England. This was called the investiture controversy.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Pope in Rome still had power in England. Pope Alexander II got on well with William the Conqueror, and gave him a papal banner for Hastings. William and his son both fell out with the next pope, Gregory VII who wanted to Church to have more power. William II and other leaders eventually managed to get Gregory sacked. The next Popes, Urban II and Paschal II got on with the kings better than Gregory had. King Henry I and Paschal made a deal to sort out the investiture controversy in 1107. </a:t>
            </a:r>
            <a:endParaRPr kumimoji="0" lang="en-GB" altLang="en-US" sz="1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868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324F5A-DF87-48C2-A45F-E01D1383455B}"/>
              </a:ext>
            </a:extLst>
          </p:cNvPr>
          <p:cNvSpPr txBox="1"/>
          <p:nvPr/>
        </p:nvSpPr>
        <p:spPr>
          <a:xfrm>
            <a:off x="1" y="1070805"/>
            <a:ext cx="6604000" cy="7209666"/>
          </a:xfrm>
          <a:prstGeom prst="rect">
            <a:avLst/>
          </a:prstGeom>
          <a:noFill/>
        </p:spPr>
        <p:txBody>
          <a:bodyPr wrap="square">
            <a:spAutoFit/>
          </a:bodyPr>
          <a:lstStyle/>
          <a:p>
            <a:pPr indent="228600">
              <a:lnSpc>
                <a:spcPct val="115000"/>
              </a:lnSpc>
            </a:pPr>
            <a:r>
              <a:rPr lang="en-GB" sz="1300" b="1" u="sng" dirty="0">
                <a:effectLst/>
                <a:latin typeface="Times New Roman" panose="02020603050405020304" pitchFamily="18" charset="0"/>
                <a:ea typeface="Times New Roman" panose="02020603050405020304" pitchFamily="18" charset="0"/>
              </a:rPr>
              <a:t>C: Monastic Life</a:t>
            </a:r>
            <a:endParaRPr lang="en-GB" sz="1300" dirty="0">
              <a:effectLst/>
              <a:latin typeface="Times New Roman" panose="02020603050405020304" pitchFamily="18" charset="0"/>
              <a:ea typeface="Times New Roman" panose="02020603050405020304" pitchFamily="18" charset="0"/>
            </a:endParaRPr>
          </a:p>
          <a:p>
            <a:pPr marL="228600">
              <a:lnSpc>
                <a:spcPct val="115000"/>
              </a:lnSpc>
            </a:pPr>
            <a:r>
              <a:rPr lang="en-GB" sz="1300" dirty="0">
                <a:effectLst/>
                <a:latin typeface="Times New Roman" panose="02020603050405020304" pitchFamily="18" charset="0"/>
                <a:ea typeface="Times New Roman" panose="02020603050405020304" pitchFamily="18" charset="0"/>
              </a:rPr>
              <a:t>England had monasteries before the Normans arrived, they also worshipped their own Saints, like Saint Cuthbert, but the Normans increased the number of religious buildings and made the rules stricter. The number of religious houses grew to 250 and the number of monks/nuns went from 1000 to 4000 in Norman times. This growth was because of the new order (group) of monks introduced by the Normans – the </a:t>
            </a:r>
            <a:r>
              <a:rPr lang="en-GB" sz="1300" dirty="0" err="1">
                <a:effectLst/>
                <a:latin typeface="Times New Roman" panose="02020603050405020304" pitchFamily="18" charset="0"/>
                <a:ea typeface="Times New Roman" panose="02020603050405020304" pitchFamily="18" charset="0"/>
              </a:rPr>
              <a:t>Cluniacs</a:t>
            </a:r>
            <a:r>
              <a:rPr lang="en-GB" sz="1300" dirty="0">
                <a:effectLst/>
                <a:latin typeface="Times New Roman" panose="02020603050405020304" pitchFamily="18" charset="0"/>
                <a:ea typeface="Times New Roman" panose="02020603050405020304" pitchFamily="18" charset="0"/>
              </a:rPr>
              <a:t>. They followed stricter rules than the English monks, so to show their wealth, power and religious nature Norman lords gave land for new monasteries to be built, and got the Cluniac monks to run them. </a:t>
            </a:r>
          </a:p>
          <a:p>
            <a:pPr marL="228600">
              <a:lnSpc>
                <a:spcPct val="115000"/>
              </a:lnSpc>
            </a:pPr>
            <a:endParaRPr lang="en-GB" sz="1300" dirty="0">
              <a:effectLst/>
              <a:latin typeface="Times New Roman" panose="02020603050405020304" pitchFamily="18" charset="0"/>
              <a:ea typeface="Times New Roman" panose="02020603050405020304" pitchFamily="18" charset="0"/>
            </a:endParaRPr>
          </a:p>
          <a:p>
            <a:pPr marL="228600">
              <a:lnSpc>
                <a:spcPct val="115000"/>
              </a:lnSpc>
            </a:pPr>
            <a:r>
              <a:rPr lang="en-GB" sz="1300" dirty="0">
                <a:effectLst/>
                <a:latin typeface="Times New Roman" panose="02020603050405020304" pitchFamily="18" charset="0"/>
                <a:ea typeface="Times New Roman" panose="02020603050405020304" pitchFamily="18" charset="0"/>
              </a:rPr>
              <a:t>Lanfranc and the new Cluniac group changed how monasteries were run, and made the words used in their services (called the Liturgy) the same as in Europe. They introduced new chants, which were not always popular. Monks at Glastonbury refused the new chants, and knights sent in to stop the protest killed 3 monks and injured 18!</a:t>
            </a:r>
          </a:p>
          <a:p>
            <a:pPr marL="228600">
              <a:lnSpc>
                <a:spcPct val="115000"/>
              </a:lnSpc>
            </a:pPr>
            <a:r>
              <a:rPr lang="en-GB" sz="1300" dirty="0">
                <a:effectLst/>
                <a:latin typeface="Times New Roman" panose="02020603050405020304" pitchFamily="18" charset="0"/>
                <a:ea typeface="Times New Roman" panose="02020603050405020304" pitchFamily="18" charset="0"/>
              </a:rPr>
              <a:t> </a:t>
            </a:r>
          </a:p>
          <a:p>
            <a:pPr marL="228600">
              <a:lnSpc>
                <a:spcPct val="115000"/>
              </a:lnSpc>
            </a:pPr>
            <a:r>
              <a:rPr lang="en-GB" sz="1300" dirty="0">
                <a:effectLst/>
                <a:latin typeface="Times New Roman" panose="02020603050405020304" pitchFamily="18" charset="0"/>
                <a:ea typeface="Times New Roman" panose="02020603050405020304" pitchFamily="18" charset="0"/>
              </a:rPr>
              <a:t>Daily life in these new monasteries was strict, the rules the monks followed were called the Rules of St Benedict. They prayed many times a day, their first service in the morning was called matins, and they would often be up before sunrise to pray. They worked in silence, often doing work like copying out bibles (which would take 18 months!), praying, or educating other monks. Monks would spend much of the day in silence or in prayer. </a:t>
            </a:r>
          </a:p>
          <a:p>
            <a:pPr marL="228600">
              <a:lnSpc>
                <a:spcPct val="115000"/>
              </a:lnSpc>
            </a:pPr>
            <a:r>
              <a:rPr lang="en-GB" sz="1300" dirty="0">
                <a:effectLst/>
                <a:latin typeface="Times New Roman" panose="02020603050405020304" pitchFamily="18" charset="0"/>
                <a:ea typeface="Times New Roman" panose="02020603050405020304" pitchFamily="18" charset="0"/>
              </a:rPr>
              <a:t> </a:t>
            </a:r>
          </a:p>
          <a:p>
            <a:pPr marL="228600">
              <a:lnSpc>
                <a:spcPct val="115000"/>
              </a:lnSpc>
            </a:pPr>
            <a:r>
              <a:rPr lang="en-GB" sz="1300" b="1" u="none" strike="noStrike" dirty="0">
                <a:effectLst/>
                <a:latin typeface="Times New Roman" panose="02020603050405020304" pitchFamily="18" charset="0"/>
                <a:ea typeface="Times New Roman" panose="02020603050405020304" pitchFamily="18" charset="0"/>
              </a:rPr>
              <a:t> </a:t>
            </a:r>
            <a:endParaRPr lang="en-GB" sz="1300" dirty="0">
              <a:effectLst/>
              <a:latin typeface="Times New Roman" panose="02020603050405020304" pitchFamily="18" charset="0"/>
              <a:ea typeface="Times New Roman" panose="02020603050405020304" pitchFamily="18" charset="0"/>
            </a:endParaRPr>
          </a:p>
          <a:p>
            <a:pPr marL="228600">
              <a:lnSpc>
                <a:spcPct val="115000"/>
              </a:lnSpc>
            </a:pPr>
            <a:r>
              <a:rPr lang="en-GB" sz="1300" b="1" u="sng" dirty="0">
                <a:effectLst/>
                <a:latin typeface="Times New Roman" panose="02020603050405020304" pitchFamily="18" charset="0"/>
                <a:ea typeface="Times New Roman" panose="02020603050405020304" pitchFamily="18" charset="0"/>
              </a:rPr>
              <a:t>D: Language and Education in Monasteries: </a:t>
            </a:r>
            <a:endParaRPr lang="en-GB" sz="1300" dirty="0">
              <a:effectLst/>
              <a:latin typeface="Times New Roman" panose="02020603050405020304" pitchFamily="18" charset="0"/>
              <a:ea typeface="Times New Roman" panose="02020603050405020304" pitchFamily="18" charset="0"/>
            </a:endParaRPr>
          </a:p>
          <a:p>
            <a:pPr marL="228600">
              <a:lnSpc>
                <a:spcPct val="115000"/>
              </a:lnSpc>
            </a:pPr>
            <a:r>
              <a:rPr lang="en-GB" sz="1300" dirty="0">
                <a:effectLst/>
                <a:latin typeface="Times New Roman" panose="02020603050405020304" pitchFamily="18" charset="0"/>
                <a:ea typeface="Times New Roman" panose="02020603050405020304" pitchFamily="18" charset="0"/>
              </a:rPr>
              <a:t>Under the Normans, monasteries became the main provider of education; schools were set up in monasteries, though education had to be paid for, which stopped peasants from educating their children. By 1100 most monasteries also had schools; school taught subjects such as maths, music and astronomy. University education also begun under the Normans; Oxford University was set up around 1096. Although William did initially write royal writs in English, Latin or French was the language of Norman government. French was taught in most schools and spoken amongst the educated upper classes. Saxon peasants continued to speak English (what we would now call ‘old English’). </a:t>
            </a:r>
          </a:p>
          <a:p>
            <a:r>
              <a:rPr lang="en-GB" sz="14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444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5: Life under the Normans &amp; Church</a:t>
            </a:r>
          </a:p>
          <a:p>
            <a:r>
              <a:rPr lang="en-GB" b="1" dirty="0"/>
              <a:t>For each event, add 3 points of detail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Life &amp; Church</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3692482" y="2128404"/>
            <a:ext cx="1622519" cy="369332"/>
          </a:xfrm>
          <a:prstGeom prst="rect">
            <a:avLst/>
          </a:prstGeom>
          <a:noFill/>
        </p:spPr>
        <p:txBody>
          <a:bodyPr wrap="square" rtlCol="0">
            <a:spAutoFit/>
          </a:bodyPr>
          <a:lstStyle/>
          <a:p>
            <a:r>
              <a:rPr lang="en-GB" dirty="0"/>
              <a:t>Law &amp; Justice</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496688" y="7271960"/>
            <a:ext cx="2238232" cy="369332"/>
          </a:xfrm>
          <a:prstGeom prst="rect">
            <a:avLst/>
          </a:prstGeom>
          <a:noFill/>
        </p:spPr>
        <p:txBody>
          <a:bodyPr wrap="square" rtlCol="0">
            <a:spAutoFit/>
          </a:bodyPr>
          <a:lstStyle/>
          <a:p>
            <a:r>
              <a:rPr lang="en-GB" dirty="0"/>
              <a:t>Norman Towns</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782438" y="4277832"/>
            <a:ext cx="2238232" cy="369332"/>
          </a:xfrm>
          <a:prstGeom prst="rect">
            <a:avLst/>
          </a:prstGeom>
          <a:noFill/>
        </p:spPr>
        <p:txBody>
          <a:bodyPr wrap="square" rtlCol="0">
            <a:spAutoFit/>
          </a:bodyPr>
          <a:lstStyle/>
          <a:p>
            <a:r>
              <a:rPr lang="en-GB" dirty="0"/>
              <a:t>Norman Villages</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2134252" y="7728094"/>
            <a:ext cx="2034822" cy="646331"/>
          </a:xfrm>
          <a:prstGeom prst="rect">
            <a:avLst/>
          </a:prstGeom>
          <a:noFill/>
        </p:spPr>
        <p:txBody>
          <a:bodyPr wrap="square" rtlCol="0">
            <a:spAutoFit/>
          </a:bodyPr>
          <a:lstStyle/>
          <a:p>
            <a:pPr algn="ctr"/>
            <a:r>
              <a:rPr lang="en-GB" dirty="0"/>
              <a:t>Lanfranc’s Changes to the Church</a:t>
            </a:r>
          </a:p>
        </p:txBody>
      </p:sp>
      <p:sp>
        <p:nvSpPr>
          <p:cNvPr id="8" name="TextBox 7">
            <a:extLst>
              <a:ext uri="{FF2B5EF4-FFF2-40B4-BE49-F238E27FC236}">
                <a16:creationId xmlns:a16="http://schemas.microsoft.com/office/drawing/2014/main" id="{B08FC160-572A-4E56-86E3-E1C43174219A}"/>
              </a:ext>
            </a:extLst>
          </p:cNvPr>
          <p:cNvSpPr txBox="1"/>
          <p:nvPr/>
        </p:nvSpPr>
        <p:spPr>
          <a:xfrm rot="5400000">
            <a:off x="602437" y="6401317"/>
            <a:ext cx="2034822" cy="646331"/>
          </a:xfrm>
          <a:prstGeom prst="rect">
            <a:avLst/>
          </a:prstGeom>
          <a:noFill/>
        </p:spPr>
        <p:txBody>
          <a:bodyPr wrap="square" rtlCol="0">
            <a:spAutoFit/>
          </a:bodyPr>
          <a:lstStyle/>
          <a:p>
            <a:pPr algn="ctr"/>
            <a:r>
              <a:rPr lang="en-GB" dirty="0"/>
              <a:t>William II &amp; Henry I and the Church</a:t>
            </a:r>
          </a:p>
        </p:txBody>
      </p:sp>
      <p:sp>
        <p:nvSpPr>
          <p:cNvPr id="9" name="TextBox 8">
            <a:extLst>
              <a:ext uri="{FF2B5EF4-FFF2-40B4-BE49-F238E27FC236}">
                <a16:creationId xmlns:a16="http://schemas.microsoft.com/office/drawing/2014/main" id="{CAAF8F5B-4CDE-4CB9-9CB8-578E4B7D259D}"/>
              </a:ext>
            </a:extLst>
          </p:cNvPr>
          <p:cNvSpPr txBox="1"/>
          <p:nvPr/>
        </p:nvSpPr>
        <p:spPr>
          <a:xfrm rot="5400000">
            <a:off x="907809" y="2493307"/>
            <a:ext cx="2034822" cy="646331"/>
          </a:xfrm>
          <a:prstGeom prst="rect">
            <a:avLst/>
          </a:prstGeom>
          <a:noFill/>
        </p:spPr>
        <p:txBody>
          <a:bodyPr wrap="square" rtlCol="0">
            <a:spAutoFit/>
          </a:bodyPr>
          <a:lstStyle/>
          <a:p>
            <a:pPr algn="ctr"/>
            <a:r>
              <a:rPr lang="en-GB" dirty="0"/>
              <a:t>Monastic Life &amp; Education</a:t>
            </a:r>
          </a:p>
        </p:txBody>
      </p:sp>
    </p:spTree>
    <p:extLst>
      <p:ext uri="{BB962C8B-B14F-4D97-AF65-F5344CB8AC3E}">
        <p14:creationId xmlns:p14="http://schemas.microsoft.com/office/powerpoint/2010/main" val="84119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fontScale="92500"/>
          </a:bodyPr>
          <a:lstStyle/>
          <a:p>
            <a:r>
              <a:rPr lang="en-GB" b="1" dirty="0"/>
              <a:t>Task 6: Key Terms of Life under the Normans &amp; Church</a:t>
            </a:r>
          </a:p>
          <a:p>
            <a:r>
              <a:rPr lang="en-GB" b="1" dirty="0"/>
              <a:t>After reading the last 2 sections of the content pack and define these key terms</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nvGraphicFramePr>
        <p:xfrm>
          <a:off x="283191" y="1160060"/>
          <a:ext cx="6211738" cy="8185652"/>
        </p:xfrm>
        <a:graphic>
          <a:graphicData uri="http://schemas.openxmlformats.org/drawingml/2006/table">
            <a:tbl>
              <a:tblPr firstRow="1" bandRow="1">
                <a:tableStyleId>{5C22544A-7EE6-4342-B048-85BDC9FD1C3A}</a:tableStyleId>
              </a:tblPr>
              <a:tblGrid>
                <a:gridCol w="1496257">
                  <a:extLst>
                    <a:ext uri="{9D8B030D-6E8A-4147-A177-3AD203B41FA5}">
                      <a16:colId xmlns:a16="http://schemas.microsoft.com/office/drawing/2014/main" val="4249948398"/>
                    </a:ext>
                  </a:extLst>
                </a:gridCol>
                <a:gridCol w="4715481">
                  <a:extLst>
                    <a:ext uri="{9D8B030D-6E8A-4147-A177-3AD203B41FA5}">
                      <a16:colId xmlns:a16="http://schemas.microsoft.com/office/drawing/2014/main" val="1536036305"/>
                    </a:ext>
                  </a:extLst>
                </a:gridCol>
              </a:tblGrid>
              <a:tr h="495509">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671992">
                <a:tc>
                  <a:txBody>
                    <a:bodyPr/>
                    <a:lstStyle/>
                    <a:p>
                      <a:r>
                        <a:rPr lang="en-GB" dirty="0">
                          <a:solidFill>
                            <a:schemeClr val="tx1"/>
                          </a:solidFill>
                        </a:rPr>
                        <a:t>Trial by Ordeal</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495509">
                <a:tc>
                  <a:txBody>
                    <a:bodyPr/>
                    <a:lstStyle/>
                    <a:p>
                      <a:r>
                        <a:rPr lang="en-GB" dirty="0">
                          <a:solidFill>
                            <a:schemeClr val="tx1"/>
                          </a:solidFill>
                        </a:rPr>
                        <a:t>Forest Law</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5765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Murdrum Fine</a:t>
                      </a:r>
                    </a:p>
                    <a:p>
                      <a:endParaRPr lang="en-GB" dirty="0">
                        <a:solidFill>
                          <a:schemeClr val="tx1"/>
                        </a:solidFill>
                      </a:endParaRP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495509">
                <a:tc>
                  <a:txBody>
                    <a:bodyPr/>
                    <a:lstStyle/>
                    <a:p>
                      <a:r>
                        <a:rPr lang="en-GB" dirty="0">
                          <a:solidFill>
                            <a:schemeClr val="tx1"/>
                          </a:solidFill>
                        </a:rPr>
                        <a:t>Burgesses</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495509">
                <a:tc>
                  <a:txBody>
                    <a:bodyPr/>
                    <a:lstStyle/>
                    <a:p>
                      <a:r>
                        <a:rPr lang="en-GB" dirty="0">
                          <a:solidFill>
                            <a:schemeClr val="tx1"/>
                          </a:solidFill>
                        </a:rPr>
                        <a:t>Clergy</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495509">
                <a:tc>
                  <a:txBody>
                    <a:bodyPr/>
                    <a:lstStyle/>
                    <a:p>
                      <a:r>
                        <a:rPr lang="en-GB" dirty="0">
                          <a:solidFill>
                            <a:schemeClr val="tx1"/>
                          </a:solidFill>
                        </a:rPr>
                        <a:t>Lay people</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4955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Bishops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495509">
                <a:tc>
                  <a:txBody>
                    <a:bodyPr/>
                    <a:lstStyle/>
                    <a:p>
                      <a:r>
                        <a:rPr lang="en-GB" dirty="0">
                          <a:solidFill>
                            <a:schemeClr val="tx1"/>
                          </a:solidFill>
                        </a:rPr>
                        <a:t>Tithe</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495509">
                <a:tc>
                  <a:txBody>
                    <a:bodyPr/>
                    <a:lstStyle/>
                    <a:p>
                      <a:r>
                        <a:rPr lang="en-GB" dirty="0">
                          <a:solidFill>
                            <a:schemeClr val="tx1"/>
                          </a:solidFill>
                        </a:rPr>
                        <a:t>Nepotism</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r h="495509">
                <a:tc>
                  <a:txBody>
                    <a:bodyPr/>
                    <a:lstStyle/>
                    <a:p>
                      <a:r>
                        <a:rPr lang="en-GB" dirty="0">
                          <a:solidFill>
                            <a:schemeClr val="tx1"/>
                          </a:solidFill>
                        </a:rPr>
                        <a:t>Pluralism</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514046749"/>
                  </a:ext>
                </a:extLst>
              </a:tr>
              <a:tr h="495509">
                <a:tc>
                  <a:txBody>
                    <a:bodyPr/>
                    <a:lstStyle/>
                    <a:p>
                      <a:r>
                        <a:rPr lang="en-GB" sz="1350" kern="1200" dirty="0">
                          <a:solidFill>
                            <a:schemeClr val="dk1"/>
                          </a:solidFill>
                          <a:effectLst/>
                          <a:latin typeface="+mn-lt"/>
                          <a:ea typeface="+mn-ea"/>
                          <a:cs typeface="+mn-cs"/>
                        </a:rPr>
                        <a:t>Simony </a:t>
                      </a:r>
                      <a:endParaRPr lang="en-GB" dirty="0">
                        <a:solidFill>
                          <a:schemeClr val="tx1"/>
                        </a:solidFill>
                      </a:endParaRP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696368177"/>
                  </a:ext>
                </a:extLst>
              </a:tr>
              <a:tr h="495509">
                <a:tc>
                  <a:txBody>
                    <a:bodyPr/>
                    <a:lstStyle/>
                    <a:p>
                      <a:r>
                        <a:rPr lang="en-GB" dirty="0">
                          <a:solidFill>
                            <a:schemeClr val="tx1"/>
                          </a:solidFill>
                        </a:rPr>
                        <a:t>Anselm</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468751803"/>
                  </a:ext>
                </a:extLst>
              </a:tr>
              <a:tr h="495509">
                <a:tc>
                  <a:txBody>
                    <a:bodyPr/>
                    <a:lstStyle/>
                    <a:p>
                      <a:r>
                        <a:rPr lang="en-GB" dirty="0">
                          <a:solidFill>
                            <a:schemeClr val="tx1"/>
                          </a:solidFill>
                        </a:rPr>
                        <a:t>Monasteries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877570745"/>
                  </a:ext>
                </a:extLst>
              </a:tr>
              <a:tr h="495509">
                <a:tc>
                  <a:txBody>
                    <a:bodyPr/>
                    <a:lstStyle/>
                    <a:p>
                      <a:r>
                        <a:rPr lang="en-GB" dirty="0" err="1">
                          <a:solidFill>
                            <a:schemeClr val="tx1"/>
                          </a:solidFill>
                        </a:rPr>
                        <a:t>Cluniacs</a:t>
                      </a:r>
                      <a:endParaRPr lang="en-GB" dirty="0">
                        <a:solidFill>
                          <a:schemeClr val="tx1"/>
                        </a:solidFill>
                      </a:endParaRP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71586987"/>
                  </a:ext>
                </a:extLst>
              </a:tr>
              <a:tr h="495509">
                <a:tc>
                  <a:txBody>
                    <a:bodyPr/>
                    <a:lstStyle/>
                    <a:p>
                      <a:r>
                        <a:rPr lang="en-GB" dirty="0">
                          <a:solidFill>
                            <a:schemeClr val="tx1"/>
                          </a:solidFill>
                        </a:rPr>
                        <a:t>St Benedict </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587536903"/>
                  </a:ext>
                </a:extLst>
              </a:tr>
            </a:tbl>
          </a:graphicData>
        </a:graphic>
      </p:graphicFrame>
    </p:spTree>
    <p:extLst>
      <p:ext uri="{BB962C8B-B14F-4D97-AF65-F5344CB8AC3E}">
        <p14:creationId xmlns:p14="http://schemas.microsoft.com/office/powerpoint/2010/main" val="109234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415772"/>
          </a:xfrm>
          <a:prstGeom prst="rect">
            <a:avLst/>
          </a:prstGeom>
          <a:noFill/>
        </p:spPr>
        <p:txBody>
          <a:bodyPr wrap="square" rtlCol="0">
            <a:spAutoFit/>
          </a:bodyPr>
          <a:lstStyle/>
          <a:p>
            <a:r>
              <a:rPr lang="en-GB" b="1" dirty="0"/>
              <a:t>Normans Q1 – 8 marks</a:t>
            </a:r>
          </a:p>
          <a:p>
            <a:r>
              <a:rPr lang="en-GB" sz="1600" dirty="0">
                <a:effectLst/>
                <a:latin typeface="Arial" panose="020B0604020202020204" pitchFamily="34" charset="0"/>
                <a:ea typeface="Calibri" panose="020F0502020204030204" pitchFamily="34" charset="0"/>
                <a:cs typeface="Arial" panose="020B0604020202020204" pitchFamily="34" charset="0"/>
              </a:rPr>
              <a:t>How convincing is this interpretation about the role of the Church in England? Use the interpretation and your own knowledge.</a:t>
            </a:r>
          </a:p>
          <a:p>
            <a:endParaRPr lang="en-GB" b="1" dirty="0"/>
          </a:p>
          <a:p>
            <a:endParaRPr lang="en-GB" b="1" dirty="0"/>
          </a:p>
        </p:txBody>
      </p:sp>
      <p:sp>
        <p:nvSpPr>
          <p:cNvPr id="6" name="TextBox 5">
            <a:extLst>
              <a:ext uri="{FF2B5EF4-FFF2-40B4-BE49-F238E27FC236}">
                <a16:creationId xmlns:a16="http://schemas.microsoft.com/office/drawing/2014/main" id="{B1EBFE68-10BE-4120-97A4-BF7B5B8FEB9D}"/>
              </a:ext>
            </a:extLst>
          </p:cNvPr>
          <p:cNvSpPr txBox="1"/>
          <p:nvPr/>
        </p:nvSpPr>
        <p:spPr>
          <a:xfrm>
            <a:off x="269349" y="4751196"/>
            <a:ext cx="6458858" cy="507831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8" name="Picture 7">
            <a:extLst>
              <a:ext uri="{FF2B5EF4-FFF2-40B4-BE49-F238E27FC236}">
                <a16:creationId xmlns:a16="http://schemas.microsoft.com/office/drawing/2014/main" id="{D9B8E786-B36D-4639-89F0-9DB1A78DEF00}"/>
              </a:ext>
            </a:extLst>
          </p:cNvPr>
          <p:cNvPicPr/>
          <p:nvPr/>
        </p:nvPicPr>
        <p:blipFill>
          <a:blip r:embed="rId2">
            <a:extLst>
              <a:ext uri="{28A0092B-C50C-407E-A947-70E740481C1C}">
                <a14:useLocalDpi xmlns:a14="http://schemas.microsoft.com/office/drawing/2010/main" val="0"/>
              </a:ext>
            </a:extLst>
          </a:blip>
          <a:stretch>
            <a:fillRect/>
          </a:stretch>
        </p:blipFill>
        <p:spPr>
          <a:xfrm>
            <a:off x="1733004" y="2093367"/>
            <a:ext cx="3391991" cy="1845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06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28B3E50-5A4F-43F9-BAE1-F09C3A4864C7}"/>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WordArt 249">
            <a:extLst>
              <a:ext uri="{FF2B5EF4-FFF2-40B4-BE49-F238E27FC236}">
                <a16:creationId xmlns:a16="http://schemas.microsoft.com/office/drawing/2014/main" id="{D2450268-DDEF-4273-911E-973ADE03DEE8}"/>
              </a:ext>
            </a:extLst>
          </p:cNvPr>
          <p:cNvSpPr txBox="1">
            <a:spLocks noChangeArrowheads="1" noChangeShapeType="1"/>
          </p:cNvSpPr>
          <p:nvPr/>
        </p:nvSpPr>
        <p:spPr bwMode="auto">
          <a:xfrm>
            <a:off x="1553452" y="127793"/>
            <a:ext cx="4140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Impact" panose="020B0806030902050204" pitchFamily="34" charset="0"/>
                <a:ea typeface="Times New Roman" panose="02020603050405020304" pitchFamily="18" charset="0"/>
              </a:rPr>
              <a:t>Norman Conquest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39A2C764-85A7-4E4A-B8A9-2A6DA2B346C6}"/>
              </a:ext>
            </a:extLst>
          </p:cNvPr>
          <p:cNvSpPr>
            <a:spLocks noChangeArrowheads="1"/>
          </p:cNvSpPr>
          <p:nvPr/>
        </p:nvSpPr>
        <p:spPr bwMode="auto">
          <a:xfrm flipH="1">
            <a:off x="141767" y="914399"/>
            <a:ext cx="6603807" cy="864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Anglo Saxon life</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Saxons were the dominant group within England from around 500AD (when the Romans left) until 1066AD. From the 9</a:t>
            </a:r>
            <a:r>
              <a:rPr kumimoji="0" lang="en-GB" altLang="en-US" sz="125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century England was ruled by one King; however, England was split into different kingdoms (Northumberland, Wessex, Mercia, East Anglia) which were ruled by Earls who (sometimes) challenged the power of the King. Most people were farmers in Saxon England, and slaves were common. The king was advised by the Witan - a council of high ranking people. All people were Christian, many villages had small wooden churches. The Church in England was led by a man called </a:t>
            </a:r>
            <a:r>
              <a:rPr kumimoji="0" lang="en-GB" altLang="en-US" sz="12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Stigand</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Archbishop of Canterbury (that is his job title). The King at the start of 1066, Edward the Confessor, had grown up in Normandy so had introduced some European style stone buildings to England like Westminster Abbey in London.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Kings before 1066 and claimants to the throne</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After 1016 England had been ruled by a Viking called Cnut. After him his sons, </a:t>
            </a:r>
            <a:r>
              <a:rPr kumimoji="0" lang="en-GB" altLang="en-US" sz="12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Harefoot</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t>
            </a:r>
            <a:r>
              <a:rPr kumimoji="0" lang="en-GB" altLang="en-US" sz="12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Harthacnut</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ruled, until </a:t>
            </a:r>
            <a:r>
              <a:rPr kumimoji="0" lang="en-GB" altLang="en-US" sz="12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Harthacnut’s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death in 1042. Edward the Confessor took over after this. In 1051 Edward appointed Harold Godwinson as ‘sub-regulus’ (meaning second King), this was his claim to the throne in 1066.  William, Duke of Normandy claimed that Edward had name him as heir (next King) when Edward was in Normandy growing up. So, in 1066 (following Edward the Confessor’s death) there were several claimants to the English throne: The Saxon: Harold Godwinson, The 14 year old Saxon Edgar Atheling, the Viking: Harold Hardrada and the Duke of Normandy: William.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 The Battles of Fulford Gate and Stamford Bridge</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Following Edward’s death on January 5th, Harold Godwinson was crowned King of England on 6</a:t>
            </a:r>
            <a:r>
              <a:rPr kumimoji="0" lang="en-GB" altLang="en-US" sz="125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January. In September 1066 Harald Hardrada arrived in the north of England, near York. He first defeated the Saxon Earls Edwin and </a:t>
            </a:r>
            <a:r>
              <a:rPr kumimoji="0" lang="en-GB" altLang="en-US" sz="12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Morcar</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the Battle of Fulford on 20</a:t>
            </a:r>
            <a:r>
              <a:rPr kumimoji="0" lang="en-GB" altLang="en-US" sz="125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September. Harold Godwinson marched his troops up to York in just four days and the Vikings were unprepared, Harold Hardrada was defeated and killed at Stamford Bridge on 25</a:t>
            </a:r>
            <a:r>
              <a:rPr kumimoji="0" lang="en-GB" altLang="en-US" sz="125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September. However, Harold Godwinson heard news that William of Normandy had landed in the south of England at Pevensey Bay, and was raiding the surrounding villages. Harold Godwinson prepared to march his tired troops the 200 miles to London in order to defend his position as King of England.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D: The Battle of Hastings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Harold marched his troops to Hastings and arrived on 13</a:t>
            </a:r>
            <a:r>
              <a:rPr kumimoji="0" lang="en-GB" altLang="en-US" sz="125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October, the day before the battle. Both armies were equally matched in numbers (around 7000) but the Normans had superior weaponry, including cavalry (horses) and archers. When the battle started, on 14</a:t>
            </a:r>
            <a:r>
              <a:rPr kumimoji="0" lang="en-GB" altLang="en-US" sz="125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October, William aimed to use his cavalry and archers on the Saxon army; however, due to Harold’s position on top of the hill, they were unable to win. Eventually, possibly because of the Norman tactic of feigning (pretending) to retreat, Harold’s army advanced down the hill and the Norman army were able to defeat the Saxons. The Bayeux Tapestry (a picture story of the Norman Conquest – made by the Normans) shows Harold’s death after he was struck by an arrow in the eye.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697610"/>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4390929"/>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14836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200329"/>
          </a:xfrm>
          <a:prstGeom prst="rect">
            <a:avLst/>
          </a:prstGeom>
          <a:noFill/>
        </p:spPr>
        <p:txBody>
          <a:bodyPr wrap="square" rtlCol="0">
            <a:spAutoFit/>
          </a:bodyPr>
          <a:lstStyle/>
          <a:p>
            <a:r>
              <a:rPr lang="en-GB" b="1" dirty="0"/>
              <a:t>Normans Q2 – 8 marks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Explain what was important about the changes made by the Normans to education. (8)</a:t>
            </a:r>
          </a:p>
          <a:p>
            <a:endParaRPr lang="en-GB" dirty="0"/>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34418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200329"/>
          </a:xfrm>
          <a:prstGeom prst="rect">
            <a:avLst/>
          </a:prstGeom>
          <a:noFill/>
        </p:spPr>
        <p:txBody>
          <a:bodyPr wrap="square" rtlCol="0">
            <a:spAutoFit/>
          </a:bodyPr>
          <a:lstStyle/>
          <a:p>
            <a:r>
              <a:rPr lang="en-GB" b="1" dirty="0"/>
              <a:t>Normans Q3 – 8 marks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Write an account of how monastic life changed under the Normans (8)</a:t>
            </a:r>
          </a:p>
          <a:p>
            <a:endParaRPr lang="en-GB" dirty="0"/>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58607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396A5C-9615-4764-BCF6-475B095FA4B8}"/>
              </a:ext>
            </a:extLst>
          </p:cNvPr>
          <p:cNvGraphicFramePr>
            <a:graphicFrameLocks noGrp="1"/>
          </p:cNvGraphicFramePr>
          <p:nvPr>
            <p:extLst>
              <p:ext uri="{D42A27DB-BD31-4B8C-83A1-F6EECF244321}">
                <p14:modId xmlns:p14="http://schemas.microsoft.com/office/powerpoint/2010/main" val="3888468316"/>
              </p:ext>
            </p:extLst>
          </p:nvPr>
        </p:nvGraphicFramePr>
        <p:xfrm>
          <a:off x="280988" y="1072952"/>
          <a:ext cx="6194424" cy="8134547"/>
        </p:xfrm>
        <a:graphic>
          <a:graphicData uri="http://schemas.openxmlformats.org/drawingml/2006/table">
            <a:tbl>
              <a:tblPr firstRow="1" bandRow="1">
                <a:tableStyleId>{5C22544A-7EE6-4342-B048-85BDC9FD1C3A}</a:tableStyleId>
              </a:tblPr>
              <a:tblGrid>
                <a:gridCol w="3097212">
                  <a:extLst>
                    <a:ext uri="{9D8B030D-6E8A-4147-A177-3AD203B41FA5}">
                      <a16:colId xmlns:a16="http://schemas.microsoft.com/office/drawing/2014/main" val="3299979684"/>
                    </a:ext>
                  </a:extLst>
                </a:gridCol>
                <a:gridCol w="3097212">
                  <a:extLst>
                    <a:ext uri="{9D8B030D-6E8A-4147-A177-3AD203B41FA5}">
                      <a16:colId xmlns:a16="http://schemas.microsoft.com/office/drawing/2014/main" val="1759487199"/>
                    </a:ext>
                  </a:extLst>
                </a:gridCol>
              </a:tblGrid>
              <a:tr h="382676">
                <a:tc>
                  <a:txBody>
                    <a:bodyPr/>
                    <a:lstStyle/>
                    <a:p>
                      <a:pPr algn="ctr">
                        <a:lnSpc>
                          <a:spcPct val="107000"/>
                        </a:lnSpc>
                        <a:spcAft>
                          <a:spcPts val="800"/>
                        </a:spcAft>
                      </a:pPr>
                      <a:r>
                        <a:rPr lang="en-GB" sz="1800" kern="100">
                          <a:effectLst/>
                        </a:rPr>
                        <a:t>Guard the conquest </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gn="ctr">
                        <a:lnSpc>
                          <a:spcPct val="107000"/>
                        </a:lnSpc>
                        <a:spcAft>
                          <a:spcPts val="800"/>
                        </a:spcAft>
                      </a:pPr>
                      <a:r>
                        <a:rPr lang="en-GB" sz="1800" kern="100">
                          <a:effectLst/>
                        </a:rPr>
                        <a:t>Rule England </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656771611"/>
                  </a:ext>
                </a:extLst>
              </a:tr>
              <a:tr h="646883">
                <a:tc>
                  <a:txBody>
                    <a:bodyPr/>
                    <a:lstStyle/>
                    <a:p>
                      <a:pPr>
                        <a:lnSpc>
                          <a:spcPct val="107000"/>
                        </a:lnSpc>
                        <a:spcAft>
                          <a:spcPts val="800"/>
                        </a:spcAft>
                      </a:pPr>
                      <a:r>
                        <a:rPr lang="en-GB" sz="1100" kern="100">
                          <a:effectLst/>
                        </a:rPr>
                        <a:t>Built on a peninsula surrounded by marshland, Pevensey gave William a safe, secure landing zone for unloading 3000 horses from 700 ships.</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a:effectLst/>
                        </a:rPr>
                        <a:t>Reusing Roman ruins (built c. 290AD) visually linked Norman rule to past imperial power, reinforcing dominance over the Anglo-Saxons.</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1087253093"/>
                  </a:ext>
                </a:extLst>
              </a:tr>
              <a:tr h="1024038">
                <a:tc>
                  <a:txBody>
                    <a:bodyPr/>
                    <a:lstStyle/>
                    <a:p>
                      <a:pPr>
                        <a:lnSpc>
                          <a:spcPct val="107000"/>
                        </a:lnSpc>
                        <a:spcAft>
                          <a:spcPts val="800"/>
                        </a:spcAft>
                      </a:pPr>
                      <a:r>
                        <a:rPr lang="en-GB" sz="1100" kern="100">
                          <a:effectLst/>
                        </a:rPr>
                        <a:t>William reused the strong Roman stone walls (built c. 290AD) to protect troops and supplies immediately after landing. He then explored possible battle sites with his 25 trusted men using Pevensey as a base. </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a:effectLst/>
                        </a:rPr>
                        <a:t>William rewarded his half-brother Robert of Mortain with Pevensey, showing how castles supported feudal control and freed William to focus elsewhere.</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3726553972"/>
                  </a:ext>
                </a:extLst>
              </a:tr>
              <a:tr h="834970">
                <a:tc>
                  <a:txBody>
                    <a:bodyPr/>
                    <a:lstStyle/>
                    <a:p>
                      <a:pPr>
                        <a:lnSpc>
                          <a:spcPct val="107000"/>
                        </a:lnSpc>
                        <a:spcAft>
                          <a:spcPts val="800"/>
                        </a:spcAft>
                      </a:pPr>
                      <a:r>
                        <a:rPr lang="en-GB" sz="1100" kern="100">
                          <a:effectLst/>
                        </a:rPr>
                        <a:t>Within a day, William’s forces built a timber fort inside the Roman walls with pre-cut materials—showing strong organisation and allowing further advances like Hastings.</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a:effectLst/>
                        </a:rPr>
                        <a:t>Pevensey one of 5 Sussex ‘rapes’, using its castle and river to control land, collect taxes (e.g., £5 yearly from salt houses), and boost Norman trade.</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1179444218"/>
                  </a:ext>
                </a:extLst>
              </a:tr>
              <a:tr h="1024038">
                <a:tc>
                  <a:txBody>
                    <a:bodyPr/>
                    <a:lstStyle/>
                    <a:p>
                      <a:pPr>
                        <a:lnSpc>
                          <a:spcPct val="107000"/>
                        </a:lnSpc>
                        <a:spcAft>
                          <a:spcPts val="800"/>
                        </a:spcAft>
                      </a:pPr>
                      <a:r>
                        <a:rPr lang="en-GB" sz="1100" kern="100">
                          <a:effectLst/>
                        </a:rPr>
                        <a:t>After 1066, Pevensey was garrisoned under Robert of Mortain, with new permanent defences built to suppress rebellion and resist later threats like the 1088 Siege.</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a:effectLst/>
                        </a:rPr>
                        <a:t>Troops from Pevensey raided Harold’s lands to weaken resistance and force an early battle, while its peninsula location kept the Normans well-defended. Harold forced to rush the 200-mile march south. </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2329608327"/>
                  </a:ext>
                </a:extLst>
              </a:tr>
              <a:tr h="692013">
                <a:tc>
                  <a:txBody>
                    <a:bodyPr/>
                    <a:lstStyle/>
                    <a:p>
                      <a:pPr algn="ctr">
                        <a:lnSpc>
                          <a:spcPct val="107000"/>
                        </a:lnSpc>
                        <a:spcAft>
                          <a:spcPts val="800"/>
                        </a:spcAft>
                      </a:pPr>
                      <a:r>
                        <a:rPr lang="en-GB" sz="1800" kern="100">
                          <a:solidFill>
                            <a:schemeClr val="bg1"/>
                          </a:solidFill>
                          <a:effectLst/>
                        </a:rPr>
                        <a:t>Influence (of William, Religion) </a:t>
                      </a:r>
                      <a:endParaRPr lang="en-GB" sz="1100" kern="100">
                        <a:solidFill>
                          <a:schemeClr val="bg1"/>
                        </a:solidFill>
                        <a:effectLst/>
                        <a:latin typeface="Aptos"/>
                        <a:ea typeface="Aptos"/>
                        <a:cs typeface="Times New Roman" panose="02020603050405020304" pitchFamily="18" charset="0"/>
                      </a:endParaRPr>
                    </a:p>
                  </a:txBody>
                  <a:tcPr marL="82599" marR="82599" marT="41300" marB="41300">
                    <a:solidFill>
                      <a:schemeClr val="accent1"/>
                    </a:solidFill>
                  </a:tcPr>
                </a:tc>
                <a:tc>
                  <a:txBody>
                    <a:bodyPr/>
                    <a:lstStyle/>
                    <a:p>
                      <a:pPr algn="ctr">
                        <a:lnSpc>
                          <a:spcPct val="107000"/>
                        </a:lnSpc>
                        <a:spcAft>
                          <a:spcPts val="800"/>
                        </a:spcAft>
                      </a:pPr>
                      <a:r>
                        <a:rPr lang="en-GB" sz="1800" kern="100" dirty="0">
                          <a:solidFill>
                            <a:schemeClr val="bg1"/>
                          </a:solidFill>
                          <a:effectLst/>
                        </a:rPr>
                        <a:t>Preparation</a:t>
                      </a:r>
                      <a:endParaRPr lang="en-GB" sz="1100" kern="100" dirty="0">
                        <a:solidFill>
                          <a:schemeClr val="bg1"/>
                        </a:solidFill>
                        <a:effectLst/>
                        <a:latin typeface="Aptos"/>
                        <a:ea typeface="Aptos"/>
                        <a:cs typeface="Times New Roman" panose="02020603050405020304" pitchFamily="18" charset="0"/>
                      </a:endParaRPr>
                    </a:p>
                  </a:txBody>
                  <a:tcPr marL="82599" marR="82599" marT="41300" marB="41300">
                    <a:solidFill>
                      <a:schemeClr val="accent1"/>
                    </a:solidFill>
                  </a:tcPr>
                </a:tc>
                <a:extLst>
                  <a:ext uri="{0D108BD9-81ED-4DB2-BD59-A6C34878D82A}">
                    <a16:rowId xmlns:a16="http://schemas.microsoft.com/office/drawing/2014/main" val="2330246028"/>
                  </a:ext>
                </a:extLst>
              </a:tr>
              <a:tr h="1024038">
                <a:tc>
                  <a:txBody>
                    <a:bodyPr/>
                    <a:lstStyle/>
                    <a:p>
                      <a:pPr>
                        <a:lnSpc>
                          <a:spcPct val="107000"/>
                        </a:lnSpc>
                        <a:spcAft>
                          <a:spcPts val="800"/>
                        </a:spcAft>
                      </a:pPr>
                      <a:r>
                        <a:rPr lang="en-GB" sz="1100" kern="100">
                          <a:effectLst/>
                        </a:rPr>
                        <a:t>Pevensey was a reward for key nobles like Robert of Mortain, showing how William used feudal ties and promises of castles and land to secure support for the invasion.  Alliance with Count Baldwin of Flanders.</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a:effectLst/>
                        </a:rPr>
                        <a:t>Pevensey Bay’s sheltered beach and lagoon made it ideal for William’s landing in 1066, despite some ships getting separated. Safety of Pevensey shown by the death of those who ended up at Romney. </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2142022233"/>
                  </a:ext>
                </a:extLst>
              </a:tr>
              <a:tr h="834970">
                <a:tc>
                  <a:txBody>
                    <a:bodyPr/>
                    <a:lstStyle/>
                    <a:p>
                      <a:pPr>
                        <a:lnSpc>
                          <a:spcPct val="107000"/>
                        </a:lnSpc>
                        <a:spcAft>
                          <a:spcPts val="800"/>
                        </a:spcAft>
                      </a:pPr>
                      <a:r>
                        <a:rPr lang="en-GB" sz="1100" kern="100">
                          <a:effectLst/>
                        </a:rPr>
                        <a:t>William landed under the Papal Banner at Pevensey, boosting troop morale and showing his conquest had divine approval.</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a:effectLst/>
                        </a:rPr>
                        <a:t>Pevensey let William unload 700 ships’ worth of horses, troops, and supplies, using a mix of Norman Skuldelev design ships and hired Flemish ships.</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3767585450"/>
                  </a:ext>
                </a:extLst>
              </a:tr>
              <a:tr h="1024038">
                <a:tc>
                  <a:txBody>
                    <a:bodyPr/>
                    <a:lstStyle/>
                    <a:p>
                      <a:pPr>
                        <a:lnSpc>
                          <a:spcPct val="107000"/>
                        </a:lnSpc>
                        <a:spcAft>
                          <a:spcPts val="800"/>
                        </a:spcAft>
                      </a:pPr>
                      <a:r>
                        <a:rPr lang="en-GB" sz="1100" kern="100">
                          <a:effectLst/>
                        </a:rPr>
                        <a:t>William’s fall and grabbing of English soil at Pevensey symbolised God’s favour and reinforced his leadership to his men. By the splendour of God I have taken possession of the earth of England in my hands’.</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a:effectLst/>
                        </a:rPr>
                        <a:t>William used Pevensey to safely return to Normandy in 1067, showing its role in controlling the Channel.</a:t>
                      </a:r>
                      <a:endParaRPr lang="en-GB" sz="1100" kern="10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3271180961"/>
                  </a:ext>
                </a:extLst>
              </a:tr>
              <a:tr h="646883">
                <a:tc>
                  <a:txBody>
                    <a:bodyPr/>
                    <a:lstStyle/>
                    <a:p>
                      <a:pPr>
                        <a:lnSpc>
                          <a:spcPct val="107000"/>
                        </a:lnSpc>
                        <a:spcAft>
                          <a:spcPts val="800"/>
                        </a:spcAft>
                      </a:pPr>
                      <a:r>
                        <a:rPr lang="en-GB" sz="1100" kern="100">
                          <a:effectLst/>
                        </a:rPr>
                        <a:t>Reusing Roman forts like Pevensey (also seen at Colchester and the Tower of London) symbolised power, continuity, and a civilised ruling tradition</a:t>
                      </a:r>
                      <a:endParaRPr lang="en-GB" sz="1100" kern="100">
                        <a:effectLst/>
                        <a:latin typeface="Aptos"/>
                        <a:ea typeface="Aptos"/>
                        <a:cs typeface="Times New Roman" panose="02020603050405020304" pitchFamily="18" charset="0"/>
                      </a:endParaRPr>
                    </a:p>
                  </a:txBody>
                  <a:tcPr marL="82599" marR="82599" marT="41300" marB="41300"/>
                </a:tc>
                <a:tc>
                  <a:txBody>
                    <a:bodyPr/>
                    <a:lstStyle/>
                    <a:p>
                      <a:pPr>
                        <a:lnSpc>
                          <a:spcPct val="107000"/>
                        </a:lnSpc>
                        <a:spcAft>
                          <a:spcPts val="800"/>
                        </a:spcAft>
                      </a:pPr>
                      <a:r>
                        <a:rPr lang="en-GB" sz="1100" kern="100" dirty="0">
                          <a:effectLst/>
                        </a:rPr>
                        <a:t>Support from the monks of </a:t>
                      </a:r>
                      <a:r>
                        <a:rPr lang="en-GB" sz="1100" kern="100" dirty="0" err="1">
                          <a:effectLst/>
                        </a:rPr>
                        <a:t>Fécamp</a:t>
                      </a:r>
                      <a:r>
                        <a:rPr lang="en-GB" sz="1100" kern="100" dirty="0">
                          <a:effectLst/>
                        </a:rPr>
                        <a:t>, angry at Harold’s family, helped William’s wise decision choose Pevensey for its strategic access.</a:t>
                      </a:r>
                      <a:endParaRPr lang="en-GB" sz="1100" kern="100" dirty="0">
                        <a:effectLst/>
                        <a:latin typeface="Aptos"/>
                        <a:ea typeface="Aptos"/>
                        <a:cs typeface="Times New Roman" panose="02020603050405020304" pitchFamily="18" charset="0"/>
                      </a:endParaRPr>
                    </a:p>
                  </a:txBody>
                  <a:tcPr marL="82599" marR="82599" marT="41300" marB="41300"/>
                </a:tc>
                <a:extLst>
                  <a:ext uri="{0D108BD9-81ED-4DB2-BD59-A6C34878D82A}">
                    <a16:rowId xmlns:a16="http://schemas.microsoft.com/office/drawing/2014/main" val="2264977298"/>
                  </a:ext>
                </a:extLst>
              </a:tr>
            </a:tbl>
          </a:graphicData>
        </a:graphic>
      </p:graphicFrame>
      <p:sp>
        <p:nvSpPr>
          <p:cNvPr id="3" name="Rectangle 1">
            <a:extLst>
              <a:ext uri="{FF2B5EF4-FFF2-40B4-BE49-F238E27FC236}">
                <a16:creationId xmlns:a16="http://schemas.microsoft.com/office/drawing/2014/main" id="{807F035B-EB96-458F-9127-E5E9DAFF2184}"/>
              </a:ext>
            </a:extLst>
          </p:cNvPr>
          <p:cNvSpPr>
            <a:spLocks noChangeArrowheads="1"/>
          </p:cNvSpPr>
          <p:nvPr/>
        </p:nvSpPr>
        <p:spPr bwMode="auto">
          <a:xfrm>
            <a:off x="382588" y="457399"/>
            <a:ext cx="192539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chemeClr val="tx1"/>
                </a:solidFill>
                <a:effectLst/>
                <a:latin typeface="Aptos"/>
                <a:ea typeface="Aptos"/>
                <a:cs typeface="Times New Roman" panose="02020603050405020304" pitchFamily="18" charset="0"/>
              </a:rPr>
              <a:t>Pevensey- Key Areas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273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Task 7: Location Study ____________</a:t>
            </a:r>
          </a:p>
          <a:p>
            <a:r>
              <a:rPr lang="en-GB" b="1" dirty="0"/>
              <a:t>For each Theme, Pick out 2 key facts from your Grid</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Location Study</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Guarding the Conquest</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696233" y="6469837"/>
            <a:ext cx="2238232" cy="369332"/>
          </a:xfrm>
          <a:prstGeom prst="rect">
            <a:avLst/>
          </a:prstGeom>
          <a:noFill/>
        </p:spPr>
        <p:txBody>
          <a:bodyPr wrap="square" rtlCol="0">
            <a:spAutoFit/>
          </a:bodyPr>
          <a:lstStyle/>
          <a:p>
            <a:r>
              <a:rPr lang="en-GB" dirty="0"/>
              <a:t>Ruling England</a:t>
            </a:r>
          </a:p>
        </p:txBody>
      </p:sp>
      <p:sp>
        <p:nvSpPr>
          <p:cNvPr id="13" name="TextBox 12">
            <a:extLst>
              <a:ext uri="{FF2B5EF4-FFF2-40B4-BE49-F238E27FC236}">
                <a16:creationId xmlns:a16="http://schemas.microsoft.com/office/drawing/2014/main" id="{D914AE1B-A052-41E7-A849-7AC9B20BB4B1}"/>
              </a:ext>
            </a:extLst>
          </p:cNvPr>
          <p:cNvSpPr txBox="1"/>
          <p:nvPr/>
        </p:nvSpPr>
        <p:spPr>
          <a:xfrm rot="5400000">
            <a:off x="1811087" y="7947353"/>
            <a:ext cx="2034821" cy="646331"/>
          </a:xfrm>
          <a:prstGeom prst="rect">
            <a:avLst/>
          </a:prstGeom>
          <a:noFill/>
        </p:spPr>
        <p:txBody>
          <a:bodyPr wrap="square" rtlCol="0">
            <a:spAutoFit/>
          </a:bodyPr>
          <a:lstStyle/>
          <a:p>
            <a:r>
              <a:rPr lang="en-GB" dirty="0"/>
              <a:t>Influence of William &amp; Religion</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301503" y="5725549"/>
            <a:ext cx="2034822" cy="369332"/>
          </a:xfrm>
          <a:prstGeom prst="rect">
            <a:avLst/>
          </a:prstGeom>
          <a:noFill/>
        </p:spPr>
        <p:txBody>
          <a:bodyPr wrap="square" rtlCol="0">
            <a:spAutoFit/>
          </a:bodyPr>
          <a:lstStyle/>
          <a:p>
            <a:r>
              <a:rPr lang="en-GB" dirty="0"/>
              <a:t>Preparation</a:t>
            </a:r>
          </a:p>
        </p:txBody>
      </p:sp>
      <p:sp>
        <p:nvSpPr>
          <p:cNvPr id="16" name="TextBox 15">
            <a:extLst>
              <a:ext uri="{FF2B5EF4-FFF2-40B4-BE49-F238E27FC236}">
                <a16:creationId xmlns:a16="http://schemas.microsoft.com/office/drawing/2014/main" id="{FC9ED091-94E1-4EDF-BDD7-D82BC11A1714}"/>
              </a:ext>
            </a:extLst>
          </p:cNvPr>
          <p:cNvSpPr txBox="1"/>
          <p:nvPr/>
        </p:nvSpPr>
        <p:spPr>
          <a:xfrm rot="5400000">
            <a:off x="853356" y="2789641"/>
            <a:ext cx="2464553" cy="369332"/>
          </a:xfrm>
          <a:prstGeom prst="rect">
            <a:avLst/>
          </a:prstGeom>
          <a:noFill/>
        </p:spPr>
        <p:txBody>
          <a:bodyPr wrap="square" rtlCol="0">
            <a:spAutoFit/>
          </a:bodyPr>
          <a:lstStyle/>
          <a:p>
            <a:r>
              <a:rPr lang="en-GB" dirty="0"/>
              <a:t>Key Dates:</a:t>
            </a:r>
          </a:p>
        </p:txBody>
      </p:sp>
    </p:spTree>
    <p:extLst>
      <p:ext uri="{BB962C8B-B14F-4D97-AF65-F5344CB8AC3E}">
        <p14:creationId xmlns:p14="http://schemas.microsoft.com/office/powerpoint/2010/main" val="294608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458858" cy="954107"/>
          </a:xfrm>
          <a:prstGeom prst="rect">
            <a:avLst/>
          </a:prstGeom>
          <a:noFill/>
        </p:spPr>
        <p:txBody>
          <a:bodyPr wrap="square" rtlCol="0">
            <a:spAutoFit/>
          </a:bodyPr>
          <a:lstStyle/>
          <a:p>
            <a:r>
              <a:rPr lang="en-GB" sz="1400" b="1" dirty="0"/>
              <a:t>Normans – 16 marks</a:t>
            </a:r>
          </a:p>
          <a:p>
            <a:r>
              <a:rPr lang="en-GB" sz="1400" dirty="0"/>
              <a:t>‘The main cause of the Norman Conquest was William’s preparation’ </a:t>
            </a:r>
          </a:p>
          <a:p>
            <a:endParaRPr lang="en-GB" sz="1400" dirty="0"/>
          </a:p>
          <a:p>
            <a:r>
              <a:rPr lang="en-GB" sz="1400" dirty="0"/>
              <a:t>How far does a study of Pevensey Castle support this judgement? (16 marks) </a:t>
            </a:r>
            <a:endParaRPr lang="en-GB" sz="1400" b="1" dirty="0"/>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4531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556689"/>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4068808"/>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9D385BDC-8289-4E68-9241-60A005C8DBE4}"/>
              </a:ext>
            </a:extLst>
          </p:cNvPr>
          <p:cNvSpPr txBox="1"/>
          <p:nvPr/>
        </p:nvSpPr>
        <p:spPr>
          <a:xfrm>
            <a:off x="250371" y="7995024"/>
            <a:ext cx="6458858" cy="1754326"/>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4673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1: Norman Conquest</a:t>
            </a:r>
          </a:p>
          <a:p>
            <a:r>
              <a:rPr lang="en-GB" b="1" dirty="0"/>
              <a:t>For each section, add at least 2 details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Norman Conquest</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Anglo-Saxon Life</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1247717" y="7399526"/>
            <a:ext cx="2238232" cy="923330"/>
          </a:xfrm>
          <a:prstGeom prst="rect">
            <a:avLst/>
          </a:prstGeom>
          <a:noFill/>
        </p:spPr>
        <p:txBody>
          <a:bodyPr wrap="square" rtlCol="0">
            <a:spAutoFit/>
          </a:bodyPr>
          <a:lstStyle/>
          <a:p>
            <a:r>
              <a:rPr lang="en-GB" dirty="0"/>
              <a:t>1066: The Battle of Fulford &amp; the Stamford Bridge</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399845" y="4708138"/>
            <a:ext cx="2238232" cy="369332"/>
          </a:xfrm>
          <a:prstGeom prst="rect">
            <a:avLst/>
          </a:prstGeom>
          <a:noFill/>
        </p:spPr>
        <p:txBody>
          <a:bodyPr wrap="square" rtlCol="0">
            <a:spAutoFit/>
          </a:bodyPr>
          <a:lstStyle/>
          <a:p>
            <a:r>
              <a:rPr lang="en-GB" dirty="0"/>
              <a:t>Kings before 1066</a:t>
            </a:r>
          </a:p>
        </p:txBody>
      </p:sp>
      <p:sp>
        <p:nvSpPr>
          <p:cNvPr id="14" name="TextBox 13">
            <a:extLst>
              <a:ext uri="{FF2B5EF4-FFF2-40B4-BE49-F238E27FC236}">
                <a16:creationId xmlns:a16="http://schemas.microsoft.com/office/drawing/2014/main" id="{6F03EBA8-06B2-420D-B0AF-ECAE82221248}"/>
              </a:ext>
            </a:extLst>
          </p:cNvPr>
          <p:cNvSpPr txBox="1"/>
          <p:nvPr/>
        </p:nvSpPr>
        <p:spPr>
          <a:xfrm rot="5400000">
            <a:off x="-561136" y="4708137"/>
            <a:ext cx="3698543" cy="369332"/>
          </a:xfrm>
          <a:prstGeom prst="rect">
            <a:avLst/>
          </a:prstGeom>
          <a:noFill/>
        </p:spPr>
        <p:txBody>
          <a:bodyPr wrap="square" rtlCol="0">
            <a:spAutoFit/>
          </a:bodyPr>
          <a:lstStyle/>
          <a:p>
            <a:r>
              <a:rPr lang="en-GB" dirty="0"/>
              <a:t>1066: The Battle of Hastings</a:t>
            </a:r>
          </a:p>
        </p:txBody>
      </p:sp>
      <p:sp>
        <p:nvSpPr>
          <p:cNvPr id="17" name="TextBox 16">
            <a:extLst>
              <a:ext uri="{FF2B5EF4-FFF2-40B4-BE49-F238E27FC236}">
                <a16:creationId xmlns:a16="http://schemas.microsoft.com/office/drawing/2014/main" id="{C64D5523-F821-42FF-A9F8-D76AFF759AA1}"/>
              </a:ext>
            </a:extLst>
          </p:cNvPr>
          <p:cNvSpPr txBox="1"/>
          <p:nvPr/>
        </p:nvSpPr>
        <p:spPr>
          <a:xfrm rot="5400000">
            <a:off x="4615475" y="7841757"/>
            <a:ext cx="2238232" cy="646331"/>
          </a:xfrm>
          <a:prstGeom prst="rect">
            <a:avLst/>
          </a:prstGeom>
          <a:noFill/>
        </p:spPr>
        <p:txBody>
          <a:bodyPr wrap="square" rtlCol="0">
            <a:spAutoFit/>
          </a:bodyPr>
          <a:lstStyle/>
          <a:p>
            <a:r>
              <a:rPr lang="en-GB" dirty="0"/>
              <a:t>Claimants to the throne </a:t>
            </a:r>
          </a:p>
        </p:txBody>
      </p:sp>
    </p:spTree>
    <p:extLst>
      <p:ext uri="{BB962C8B-B14F-4D97-AF65-F5344CB8AC3E}">
        <p14:creationId xmlns:p14="http://schemas.microsoft.com/office/powerpoint/2010/main" val="203907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EAA817E-5511-432B-9BA1-F94420ABF810}"/>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WordArt 237">
            <a:extLst>
              <a:ext uri="{FF2B5EF4-FFF2-40B4-BE49-F238E27FC236}">
                <a16:creationId xmlns:a16="http://schemas.microsoft.com/office/drawing/2014/main" id="{AEB28A5D-6504-498D-80F7-E090C7927F4C}"/>
              </a:ext>
            </a:extLst>
          </p:cNvPr>
          <p:cNvSpPr txBox="1">
            <a:spLocks noChangeArrowheads="1" noChangeShapeType="1"/>
          </p:cNvSpPr>
          <p:nvPr/>
        </p:nvSpPr>
        <p:spPr bwMode="auto">
          <a:xfrm>
            <a:off x="1454150" y="482600"/>
            <a:ext cx="3859213"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Impact" panose="020B0806030902050204" pitchFamily="34" charset="0"/>
                <a:ea typeface="Times New Roman" panose="02020603050405020304" pitchFamily="18" charset="0"/>
              </a:rPr>
              <a:t>Establishing William's early rule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DC140B29-BF28-4343-8CB2-B13C68813E13}"/>
              </a:ext>
            </a:extLst>
          </p:cNvPr>
          <p:cNvSpPr>
            <a:spLocks noChangeArrowheads="1"/>
          </p:cNvSpPr>
          <p:nvPr/>
        </p:nvSpPr>
        <p:spPr bwMode="auto">
          <a:xfrm>
            <a:off x="239842" y="1121182"/>
            <a:ext cx="6498235"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sng"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Post-Hastings &amp; William’s coronation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After Hastings, William attacked local towns like Romney to show his power. After trying (and failing) to crown Edgar Atheling, the Saxon Witan began to switch their allegiance to William as they realised they would lose their titles and land if they didn’t support William. By December most nobles had sworn an oath of loyalty to William and on Christmas Day, William was crowned King of England. At the end of 1066, William only really controls the South-East of England. Between 1067-1070 he sets about gaining control of the rest of England.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Early Saxon Rebellions</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William aimed to ensure support by showing continuity, he allowed Lords who had sworn the oath to keep their lands and continued to write laws in English. However, there were a number of revolts against William in the early years of his rule. In 1067 a revolt was launched by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Eadric</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Wild, who allied himself with Welsh princes to attack the Normans before escaping. In 1068 the remaining members of the Godwin family refused to swear loyalty to William and shut the gates of Exeter to him. William laid siege to the city for 18 days before Exeter surrendered and William showed its citizens mercy and left them unpunished. Between 1070-1071, Hereward the Wake led a rebellion against the Normans and joined forces with local Danes and the Saxon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Morcar</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William defeated this rebellion, pardoned Hereward but imprisoned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Morcar</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 life.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 Northern Rebellion &amp; the Harrying of the North</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Edwin of Mercia,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Morcar</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Edgar Atheling launched a rebellion against the Normans in response to William appointing a Norman in charge of Northumbria. With the support of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Sweiyn</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Denmark, the Danes and Saxons took control of the city of York. William marched his army north and the rebels fled while William paid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Sweiyn</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to leave England. William wanted to ensure the North would never rebel again so he launched the Harrying of the North. The people, livestock and farmland were attacked by the Normans, leaving 100,000 people to die of starvation, 60% of Yorkshire left as wasteland and many people resorting to cannibalism.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D: Anglo-Norman Earls Rebellion</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Earls’ revolt in 1075 involved Norman Lords themselves and was the last major rebellion against William’s rule. The son of Fitz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Osbern</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(William’s second in command), Roger, Earl of Hereford, wanted extra land. Roger led a rebellion joined by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Waltheof</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Saxon); however, the rebellion never really got going and Roger was captured. William decided to execute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Waltheof</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final rebellion William had to deal with came from his half-brother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Odo</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Odo</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had ruled England on William behalf as regent and owned a large amount of land, however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Odo</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began to take advantage of his position. He was found guilty of stealing from the Church in 1076 and was imprisoned by William in 1082 for trying to invade Italy and make himself Pope.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056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2: William’s Early Rule</a:t>
            </a:r>
          </a:p>
          <a:p>
            <a:r>
              <a:rPr lang="en-GB" b="1" dirty="0"/>
              <a:t>For each event, add 3 points of detail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Cross-decade conflicts</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William’s coronation</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1997629" y="7635414"/>
            <a:ext cx="2238232" cy="369332"/>
          </a:xfrm>
          <a:prstGeom prst="rect">
            <a:avLst/>
          </a:prstGeom>
          <a:noFill/>
        </p:spPr>
        <p:txBody>
          <a:bodyPr wrap="square" rtlCol="0">
            <a:spAutoFit/>
          </a:bodyPr>
          <a:lstStyle/>
          <a:p>
            <a:r>
              <a:rPr lang="en-GB" dirty="0"/>
              <a:t>Harrying of the North</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696968" y="6281444"/>
            <a:ext cx="2238232" cy="369332"/>
          </a:xfrm>
          <a:prstGeom prst="rect">
            <a:avLst/>
          </a:prstGeom>
          <a:noFill/>
        </p:spPr>
        <p:txBody>
          <a:bodyPr wrap="square" rtlCol="0">
            <a:spAutoFit/>
          </a:bodyPr>
          <a:lstStyle/>
          <a:p>
            <a:r>
              <a:rPr lang="en-GB" dirty="0"/>
              <a:t>Early Rebellions</a:t>
            </a:r>
          </a:p>
        </p:txBody>
      </p:sp>
      <p:sp>
        <p:nvSpPr>
          <p:cNvPr id="14" name="TextBox 13">
            <a:extLst>
              <a:ext uri="{FF2B5EF4-FFF2-40B4-BE49-F238E27FC236}">
                <a16:creationId xmlns:a16="http://schemas.microsoft.com/office/drawing/2014/main" id="{6F03EBA8-06B2-420D-B0AF-ECAE82221248}"/>
              </a:ext>
            </a:extLst>
          </p:cNvPr>
          <p:cNvSpPr txBox="1"/>
          <p:nvPr/>
        </p:nvSpPr>
        <p:spPr>
          <a:xfrm rot="5400000">
            <a:off x="-807356" y="3960998"/>
            <a:ext cx="3698543" cy="369332"/>
          </a:xfrm>
          <a:prstGeom prst="rect">
            <a:avLst/>
          </a:prstGeom>
          <a:noFill/>
        </p:spPr>
        <p:txBody>
          <a:bodyPr wrap="square" rtlCol="0">
            <a:spAutoFit/>
          </a:bodyPr>
          <a:lstStyle/>
          <a:p>
            <a:r>
              <a:rPr lang="en-GB" dirty="0"/>
              <a:t>Later Rebellions</a:t>
            </a:r>
          </a:p>
        </p:txBody>
      </p:sp>
    </p:spTree>
    <p:extLst>
      <p:ext uri="{BB962C8B-B14F-4D97-AF65-F5344CB8AC3E}">
        <p14:creationId xmlns:p14="http://schemas.microsoft.com/office/powerpoint/2010/main" val="233269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3: Key Terms of the Norman Conquest</a:t>
            </a:r>
          </a:p>
          <a:p>
            <a:r>
              <a:rPr lang="en-GB" b="1" dirty="0"/>
              <a:t>After reading the first 2 sections of the content pack define these key terms</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nvGraphicFramePr>
        <p:xfrm>
          <a:off x="283191" y="1381835"/>
          <a:ext cx="6184844" cy="7735271"/>
        </p:xfrm>
        <a:graphic>
          <a:graphicData uri="http://schemas.openxmlformats.org/drawingml/2006/table">
            <a:tbl>
              <a:tblPr firstRow="1" bandRow="1">
                <a:tableStyleId>{5C22544A-7EE6-4342-B048-85BDC9FD1C3A}</a:tableStyleId>
              </a:tblPr>
              <a:tblGrid>
                <a:gridCol w="1489780">
                  <a:extLst>
                    <a:ext uri="{9D8B030D-6E8A-4147-A177-3AD203B41FA5}">
                      <a16:colId xmlns:a16="http://schemas.microsoft.com/office/drawing/2014/main" val="4249948398"/>
                    </a:ext>
                  </a:extLst>
                </a:gridCol>
                <a:gridCol w="4695064">
                  <a:extLst>
                    <a:ext uri="{9D8B030D-6E8A-4147-A177-3AD203B41FA5}">
                      <a16:colId xmlns:a16="http://schemas.microsoft.com/office/drawing/2014/main" val="1536036305"/>
                    </a:ext>
                  </a:extLst>
                </a:gridCol>
              </a:tblGrid>
              <a:tr h="680674">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923107">
                <a:tc>
                  <a:txBody>
                    <a:bodyPr/>
                    <a:lstStyle/>
                    <a:p>
                      <a:r>
                        <a:rPr lang="en-GB" dirty="0">
                          <a:solidFill>
                            <a:schemeClr val="tx1"/>
                          </a:solidFill>
                        </a:rPr>
                        <a:t>Witan</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680674">
                <a:tc>
                  <a:txBody>
                    <a:bodyPr/>
                    <a:lstStyle/>
                    <a:p>
                      <a:r>
                        <a:rPr lang="en-GB" dirty="0" err="1">
                          <a:solidFill>
                            <a:schemeClr val="tx1"/>
                          </a:solidFill>
                        </a:rPr>
                        <a:t>Stigand</a:t>
                      </a:r>
                      <a:endParaRPr lang="en-GB" dirty="0">
                        <a:solidFill>
                          <a:schemeClr val="tx1"/>
                        </a:solidFill>
                      </a:endParaRP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680674">
                <a:tc>
                  <a:txBody>
                    <a:bodyPr/>
                    <a:lstStyle/>
                    <a:p>
                      <a:r>
                        <a:rPr lang="en-GB" dirty="0">
                          <a:solidFill>
                            <a:schemeClr val="tx1"/>
                          </a:solidFill>
                        </a:rPr>
                        <a:t>Battle of Fulford</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682030">
                <a:tc>
                  <a:txBody>
                    <a:bodyPr/>
                    <a:lstStyle/>
                    <a:p>
                      <a:r>
                        <a:rPr lang="en-GB" dirty="0">
                          <a:solidFill>
                            <a:schemeClr val="tx1"/>
                          </a:solidFill>
                        </a:rPr>
                        <a:t>Battle of Stamford Bridge</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6820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Feigned Retreat</a:t>
                      </a:r>
                    </a:p>
                    <a:p>
                      <a:endParaRPr lang="en-GB" dirty="0">
                        <a:solidFill>
                          <a:schemeClr val="tx1"/>
                        </a:solidFill>
                      </a:endParaRP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680674">
                <a:tc>
                  <a:txBody>
                    <a:bodyPr/>
                    <a:lstStyle/>
                    <a:p>
                      <a:r>
                        <a:rPr lang="en-GB" dirty="0">
                          <a:solidFill>
                            <a:schemeClr val="tx1"/>
                          </a:solidFill>
                        </a:rPr>
                        <a:t>Battle of Hastings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680674">
                <a:tc>
                  <a:txBody>
                    <a:bodyPr/>
                    <a:lstStyle/>
                    <a:p>
                      <a:r>
                        <a:rPr lang="en-GB" dirty="0">
                          <a:solidFill>
                            <a:schemeClr val="tx1"/>
                          </a:solidFill>
                        </a:rPr>
                        <a:t>Romney</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621116229"/>
                  </a:ext>
                </a:extLst>
              </a:tr>
              <a:tr h="682030">
                <a:tc>
                  <a:txBody>
                    <a:bodyPr/>
                    <a:lstStyle/>
                    <a:p>
                      <a:r>
                        <a:rPr lang="en-GB" dirty="0"/>
                        <a:t>William Fitz </a:t>
                      </a:r>
                      <a:r>
                        <a:rPr lang="en-GB" dirty="0" err="1"/>
                        <a:t>Osbern</a:t>
                      </a:r>
                      <a:endParaRPr lang="en-GB" dirty="0"/>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6820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Harrying of the North</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680674">
                <a:tc>
                  <a:txBody>
                    <a:bodyPr/>
                    <a:lstStyle/>
                    <a:p>
                      <a:r>
                        <a:rPr lang="en-GB" dirty="0">
                          <a:solidFill>
                            <a:schemeClr val="tx1"/>
                          </a:solidFill>
                        </a:rPr>
                        <a:t>Lanfranc</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bl>
          </a:graphicData>
        </a:graphic>
      </p:graphicFrame>
    </p:spTree>
    <p:extLst>
      <p:ext uri="{BB962C8B-B14F-4D97-AF65-F5344CB8AC3E}">
        <p14:creationId xmlns:p14="http://schemas.microsoft.com/office/powerpoint/2010/main" val="402629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FB85EA5-4E83-4047-83E2-9F2863D39EB1}"/>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WordArt 238">
            <a:extLst>
              <a:ext uri="{FF2B5EF4-FFF2-40B4-BE49-F238E27FC236}">
                <a16:creationId xmlns:a16="http://schemas.microsoft.com/office/drawing/2014/main" id="{02F59E0A-1BD5-4595-90B6-A55D4C6AC058}"/>
              </a:ext>
            </a:extLst>
          </p:cNvPr>
          <p:cNvSpPr txBox="1">
            <a:spLocks noChangeArrowheads="1" noChangeShapeType="1"/>
          </p:cNvSpPr>
          <p:nvPr/>
        </p:nvSpPr>
        <p:spPr bwMode="auto">
          <a:xfrm>
            <a:off x="1281110" y="462369"/>
            <a:ext cx="41719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Impact" panose="020B0806030902050204" pitchFamily="34" charset="0"/>
                <a:ea typeface="Times New Roman" panose="02020603050405020304" pitchFamily="18" charset="0"/>
              </a:rPr>
              <a:t>Controlling England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C7EE1EF7-838B-4380-B588-E61B35351A0F}"/>
              </a:ext>
            </a:extLst>
          </p:cNvPr>
          <p:cNvSpPr>
            <a:spLocks noChangeArrowheads="1"/>
          </p:cNvSpPr>
          <p:nvPr/>
        </p:nvSpPr>
        <p:spPr bwMode="auto">
          <a:xfrm flipH="1">
            <a:off x="164038" y="1121183"/>
            <a:ext cx="6406094" cy="76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sng"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Castles </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Normans built castles to control England. The Saxons had created walled cities called burghs, but the Normans built motte and bailey wooden castles, which were eventually built in stone. Some castles controlled cities, like the White tower in London, some controlled rivers and road like </a:t>
            </a:r>
            <a:r>
              <a:rPr kumimoji="0" lang="en-GB"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Conisbrough</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Castle, and others controlled border lands near Wales. By 1087, 85 stone castles had been built. Castles were used to help scare the local population, and run local government </a:t>
            </a:r>
            <a:r>
              <a:rPr kumimoji="0" lang="en-GB"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eg</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collecting taxes. Without castles, it would have been impossible for the 8000 or so Normans, to control the 2 million Saxons.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The Feudal System</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Under Saxon England, Earls had lots of power over one area. Under the Normans, society was organised based on land ownership. Land would be shared, in return the person receiving land gave something in return. This system of patronage helped establish strong links between the king, barons, knights and peasants. The King (William) owned 20% of the land, 25% went to the church, with the rest being shared out by 200 Norman barons. Many Saxons had their land confiscated, by 1086 the number of Saxons in control of land fell from 4000 to just 4. Norman earls who were given land by the King did not own it. Barons had to provide money and soldiers to the army, Barons would give some of their land to knights in return for their loyalty. There were also peasants who worked for the Knights for no pay, and could not leave the land without their Knight’s permission.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 Land</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William would often split land he gave out into small bits around England and Normandy, instead of giving an Earl one large area together. This made it harder to rebel than in Saxon times. At first he let Saxon Earls keep their land, he did this with Edwin and </a:t>
            </a:r>
            <a:r>
              <a:rPr kumimoji="0" lang="en-GB"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Morcar</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but once he was more secure he gave all the land to Normans. By 1086 only 5% of land was controlled by Saxons. When William was away in Normand he let his vice-regents run the country; His two most trusted men were: his half-brothers, </a:t>
            </a:r>
            <a:r>
              <a:rPr kumimoji="0" lang="en-GB"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Odo</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Bayeux and William </a:t>
            </a:r>
            <a:r>
              <a:rPr kumimoji="0" lang="en-GB"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FitzOsbern</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Odo</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ruled in the south and </a:t>
            </a:r>
            <a:r>
              <a:rPr kumimoji="0" lang="en-GB"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FitzOsbern</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controlled land in the centre/west of England.</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129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FB85EA5-4E83-4047-83E2-9F2863D39EB1}"/>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36A34774-3D1C-4C48-82FB-67367A4DA805}"/>
              </a:ext>
            </a:extLst>
          </p:cNvPr>
          <p:cNvSpPr txBox="1"/>
          <p:nvPr/>
        </p:nvSpPr>
        <p:spPr>
          <a:xfrm>
            <a:off x="143933" y="457200"/>
            <a:ext cx="6570134" cy="8846717"/>
          </a:xfrm>
          <a:prstGeom prst="rect">
            <a:avLst/>
          </a:prstGeom>
          <a:noFill/>
        </p:spPr>
        <p:txBody>
          <a:bodyPr wrap="square">
            <a:spAutoFit/>
          </a:bodyPr>
          <a:lstStyle/>
          <a:p>
            <a:pPr>
              <a:lnSpc>
                <a:spcPct val="115000"/>
              </a:lnSpc>
            </a:pPr>
            <a:r>
              <a:rPr lang="en-GB" sz="1400" b="1" u="none" strike="noStrike"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ct val="115000"/>
              </a:lnSpc>
            </a:pPr>
            <a:r>
              <a:rPr lang="en-GB" sz="1400" b="1" u="sng" dirty="0">
                <a:effectLst/>
                <a:latin typeface="Times New Roman" panose="02020603050405020304" pitchFamily="18" charset="0"/>
                <a:ea typeface="Times New Roman" panose="02020603050405020304" pitchFamily="18" charset="0"/>
              </a:rPr>
              <a:t>D: Norman Government </a:t>
            </a: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800"/>
              </a:spcAft>
            </a:pPr>
            <a:r>
              <a:rPr lang="en-GB" sz="1400" dirty="0">
                <a:effectLst/>
                <a:latin typeface="Times New Roman" panose="02020603050405020304" pitchFamily="18" charset="0"/>
                <a:ea typeface="Calibri" panose="020F0502020204030204" pitchFamily="34" charset="0"/>
              </a:rPr>
              <a:t>In Anglo-Saxon England government orders were given in writing called a ‘writ’. This was a short document that could be sent round the country. The Normans continued this system but made far more rules for the Saxons to follow. In Anglo-Saxon England the earls had a lot of power to decide what was done in their areas, but William wanted more centralisation (control by the government). The Chancery was created, a group of legal administrators who wrote royal documents. Under the Anglo Saxons, England had been split into 35 shires (</a:t>
            </a:r>
            <a:r>
              <a:rPr lang="en-GB" sz="1400" dirty="0" err="1">
                <a:effectLst/>
                <a:latin typeface="Times New Roman" panose="02020603050405020304" pitchFamily="18" charset="0"/>
                <a:ea typeface="Calibri" panose="020F0502020204030204" pitchFamily="34" charset="0"/>
              </a:rPr>
              <a:t>ie</a:t>
            </a:r>
            <a:r>
              <a:rPr lang="en-GB" sz="1400" dirty="0">
                <a:effectLst/>
                <a:latin typeface="Times New Roman" panose="02020603050405020304" pitchFamily="18" charset="0"/>
                <a:ea typeface="Calibri" panose="020F0502020204030204" pitchFamily="34" charset="0"/>
              </a:rPr>
              <a:t> Yorkshire). Each Shire had a capital where taxes and government would be organised. The Normans kept this system, the sheriffs (law keepers) became the baron’s deputies: sheriffs organised taxes and raised armies for the King. In short, William tried to centralise government, to bring more of it under his control, and standardise the laws and courts people were subjected to. </a:t>
            </a:r>
            <a:endParaRPr lang="en-GB" sz="1200" dirty="0">
              <a:effectLst/>
              <a:latin typeface="Times New Roman" panose="02020603050405020304" pitchFamily="18" charset="0"/>
              <a:ea typeface="Times New Roman" panose="02020603050405020304" pitchFamily="18" charset="0"/>
            </a:endParaRPr>
          </a:p>
          <a:p>
            <a:pPr>
              <a:lnSpc>
                <a:spcPct val="115000"/>
              </a:lnSpc>
            </a:pPr>
            <a:r>
              <a:rPr lang="en-GB" sz="1400" b="1" u="sng" dirty="0">
                <a:effectLst/>
                <a:latin typeface="Times New Roman" panose="02020603050405020304" pitchFamily="18" charset="0"/>
                <a:ea typeface="Times New Roman" panose="02020603050405020304" pitchFamily="18" charset="0"/>
              </a:rPr>
              <a:t>E: The Domesday Book</a:t>
            </a:r>
            <a:endParaRPr lang="en-GB" sz="1200" dirty="0">
              <a:effectLst/>
              <a:latin typeface="Times New Roman" panose="02020603050405020304" pitchFamily="18" charset="0"/>
              <a:ea typeface="Times New Roman" panose="02020603050405020304" pitchFamily="18" charset="0"/>
            </a:endParaRPr>
          </a:p>
          <a:p>
            <a:pPr>
              <a:lnSpc>
                <a:spcPct val="115000"/>
              </a:lnSpc>
            </a:pPr>
            <a:r>
              <a:rPr lang="en-GB" sz="1400" dirty="0">
                <a:effectLst/>
                <a:latin typeface="Times New Roman" panose="02020603050405020304" pitchFamily="18" charset="0"/>
                <a:ea typeface="Times New Roman" panose="02020603050405020304" pitchFamily="18" charset="0"/>
              </a:rPr>
              <a:t>This was a survey (list) of all the land and resources in England and who it was owned by. The Domesday survey was started in 1086 as a way of William judging how much he could tax people, based on their wealth. It was also a legal proof of ownership over land, so Saxons couldn’t complain or get their land back. It was also was used to judge the amount of Knights that tenants were expected to give to William. Royal Commissioners were sent out to list the amount of wealth and land that tenants owned. The Domesday Book lists 250 landowners in England at the time of William’s reign as King, with William himself owning 17% of the land, the church 25%; the rest divided amongst the tenants. </a:t>
            </a:r>
            <a:endParaRPr lang="en-GB" sz="1200" dirty="0">
              <a:effectLst/>
              <a:latin typeface="Times New Roman" panose="02020603050405020304" pitchFamily="18" charset="0"/>
              <a:ea typeface="Times New Roman" panose="02020603050405020304" pitchFamily="18" charset="0"/>
            </a:endParaRPr>
          </a:p>
          <a:p>
            <a:pPr>
              <a:lnSpc>
                <a:spcPct val="115000"/>
              </a:lnSpc>
            </a:pPr>
            <a:r>
              <a:rPr lang="en-GB" sz="1400" b="1" u="none" strike="noStrike"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ct val="115000"/>
              </a:lnSpc>
            </a:pPr>
            <a:r>
              <a:rPr lang="en-GB" sz="1400" b="1" u="sng" dirty="0">
                <a:effectLst/>
                <a:latin typeface="Times New Roman" panose="02020603050405020304" pitchFamily="18" charset="0"/>
                <a:ea typeface="Times New Roman" panose="02020603050405020304" pitchFamily="18" charset="0"/>
              </a:rPr>
              <a:t>F: Norman rule 1086-1100  </a:t>
            </a:r>
            <a:endParaRPr lang="en-GB" sz="1200" dirty="0">
              <a:effectLst/>
              <a:latin typeface="Times New Roman" panose="02020603050405020304" pitchFamily="18" charset="0"/>
              <a:ea typeface="Times New Roman" panose="02020603050405020304" pitchFamily="18" charset="0"/>
            </a:endParaRPr>
          </a:p>
          <a:p>
            <a:pPr>
              <a:lnSpc>
                <a:spcPct val="115000"/>
              </a:lnSpc>
            </a:pPr>
            <a:r>
              <a:rPr lang="en-GB" sz="1400" dirty="0">
                <a:effectLst/>
                <a:latin typeface="Times New Roman" panose="02020603050405020304" pitchFamily="18" charset="0"/>
                <a:ea typeface="Times New Roman" panose="02020603050405020304" pitchFamily="18" charset="0"/>
              </a:rPr>
              <a:t>Following William’s death in 1087 the succession was not clear as there were many claimants to the throne. Robert </a:t>
            </a:r>
            <a:r>
              <a:rPr lang="en-GB" sz="1400" dirty="0" err="1">
                <a:effectLst/>
                <a:latin typeface="Times New Roman" panose="02020603050405020304" pitchFamily="18" charset="0"/>
                <a:ea typeface="Times New Roman" panose="02020603050405020304" pitchFamily="18" charset="0"/>
              </a:rPr>
              <a:t>Curthouse</a:t>
            </a:r>
            <a:r>
              <a:rPr lang="en-GB" sz="1400" dirty="0">
                <a:effectLst/>
                <a:latin typeface="Times New Roman" panose="02020603050405020304" pitchFamily="18" charset="0"/>
                <a:ea typeface="Times New Roman" panose="02020603050405020304" pitchFamily="18" charset="0"/>
              </a:rPr>
              <a:t> was William’s eldest son but was thought of as not mature or sensible enough for the crown by William. So, William decided that after his death Robert should be Duke of Normandy but William Rufus (his second son) should become King of England. This caused a fight between the brothers. Bishop </a:t>
            </a:r>
            <a:r>
              <a:rPr lang="en-GB" sz="1400" dirty="0" err="1">
                <a:effectLst/>
                <a:latin typeface="Times New Roman" panose="02020603050405020304" pitchFamily="18" charset="0"/>
                <a:ea typeface="Times New Roman" panose="02020603050405020304" pitchFamily="18" charset="0"/>
              </a:rPr>
              <a:t>Odo</a:t>
            </a:r>
            <a:r>
              <a:rPr lang="en-GB" sz="1400" dirty="0">
                <a:effectLst/>
                <a:latin typeface="Times New Roman" panose="02020603050405020304" pitchFamily="18" charset="0"/>
                <a:ea typeface="Times New Roman" panose="02020603050405020304" pitchFamily="18" charset="0"/>
              </a:rPr>
              <a:t> led a rebellion of the English Lords against William Rufus in 1088. William Rufus persuaded the English Lords to back down by giving them new hunting rights and land. In 1100 William Rufus was killed by a stray arrow on a hunting trip; the English crown came to Henry (William the Conqueror’s third son) who became Henry I (1100-1135). His main issue was to deal with the investiture crisis in the Church.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522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4: Controlling England</a:t>
            </a:r>
          </a:p>
          <a:p>
            <a:r>
              <a:rPr lang="en-GB" b="1" dirty="0"/>
              <a:t>For each event, add 3 points of detail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Controlling England</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3033576" y="2609755"/>
            <a:ext cx="1622519" cy="369332"/>
          </a:xfrm>
          <a:prstGeom prst="rect">
            <a:avLst/>
          </a:prstGeom>
          <a:noFill/>
        </p:spPr>
        <p:txBody>
          <a:bodyPr wrap="square" rtlCol="0">
            <a:spAutoFit/>
          </a:bodyPr>
          <a:lstStyle/>
          <a:p>
            <a:r>
              <a:rPr lang="en-GB" dirty="0"/>
              <a:t>Castles</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198525" y="8307384"/>
            <a:ext cx="2238232" cy="369332"/>
          </a:xfrm>
          <a:prstGeom prst="rect">
            <a:avLst/>
          </a:prstGeom>
          <a:noFill/>
        </p:spPr>
        <p:txBody>
          <a:bodyPr wrap="square" rtlCol="0">
            <a:spAutoFit/>
          </a:bodyPr>
          <a:lstStyle/>
          <a:p>
            <a:r>
              <a:rPr lang="en-GB" dirty="0"/>
              <a:t>Land</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399845" y="4708138"/>
            <a:ext cx="2238232" cy="369332"/>
          </a:xfrm>
          <a:prstGeom prst="rect">
            <a:avLst/>
          </a:prstGeom>
          <a:noFill/>
        </p:spPr>
        <p:txBody>
          <a:bodyPr wrap="square" rtlCol="0">
            <a:spAutoFit/>
          </a:bodyPr>
          <a:lstStyle/>
          <a:p>
            <a:r>
              <a:rPr lang="en-GB" dirty="0"/>
              <a:t>The Feudal System</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1811086" y="7405363"/>
            <a:ext cx="2034822" cy="646331"/>
          </a:xfrm>
          <a:prstGeom prst="rect">
            <a:avLst/>
          </a:prstGeom>
          <a:noFill/>
        </p:spPr>
        <p:txBody>
          <a:bodyPr wrap="square" rtlCol="0">
            <a:spAutoFit/>
          </a:bodyPr>
          <a:lstStyle/>
          <a:p>
            <a:pPr algn="ctr"/>
            <a:r>
              <a:rPr lang="en-GB" dirty="0"/>
              <a:t>Norman Government</a:t>
            </a:r>
          </a:p>
        </p:txBody>
      </p:sp>
      <p:sp>
        <p:nvSpPr>
          <p:cNvPr id="8" name="TextBox 7">
            <a:extLst>
              <a:ext uri="{FF2B5EF4-FFF2-40B4-BE49-F238E27FC236}">
                <a16:creationId xmlns:a16="http://schemas.microsoft.com/office/drawing/2014/main" id="{B08FC160-572A-4E56-86E3-E1C43174219A}"/>
              </a:ext>
            </a:extLst>
          </p:cNvPr>
          <p:cNvSpPr txBox="1"/>
          <p:nvPr/>
        </p:nvSpPr>
        <p:spPr>
          <a:xfrm rot="5400000">
            <a:off x="363285" y="5486916"/>
            <a:ext cx="2034822" cy="646331"/>
          </a:xfrm>
          <a:prstGeom prst="rect">
            <a:avLst/>
          </a:prstGeom>
          <a:noFill/>
        </p:spPr>
        <p:txBody>
          <a:bodyPr wrap="square" rtlCol="0">
            <a:spAutoFit/>
          </a:bodyPr>
          <a:lstStyle/>
          <a:p>
            <a:pPr algn="ctr"/>
            <a:r>
              <a:rPr lang="en-GB" dirty="0"/>
              <a:t>The Domesday Book</a:t>
            </a:r>
          </a:p>
        </p:txBody>
      </p:sp>
      <p:sp>
        <p:nvSpPr>
          <p:cNvPr id="9" name="TextBox 8">
            <a:extLst>
              <a:ext uri="{FF2B5EF4-FFF2-40B4-BE49-F238E27FC236}">
                <a16:creationId xmlns:a16="http://schemas.microsoft.com/office/drawing/2014/main" id="{CAAF8F5B-4CDE-4CB9-9CB8-578E4B7D259D}"/>
              </a:ext>
            </a:extLst>
          </p:cNvPr>
          <p:cNvSpPr txBox="1"/>
          <p:nvPr/>
        </p:nvSpPr>
        <p:spPr>
          <a:xfrm rot="5400000">
            <a:off x="363285" y="2677406"/>
            <a:ext cx="2034822" cy="646331"/>
          </a:xfrm>
          <a:prstGeom prst="rect">
            <a:avLst/>
          </a:prstGeom>
          <a:noFill/>
        </p:spPr>
        <p:txBody>
          <a:bodyPr wrap="square" rtlCol="0">
            <a:spAutoFit/>
          </a:bodyPr>
          <a:lstStyle/>
          <a:p>
            <a:pPr algn="ctr"/>
            <a:r>
              <a:rPr lang="en-GB" dirty="0"/>
              <a:t>Norman Rule 1086-1100</a:t>
            </a:r>
          </a:p>
        </p:txBody>
      </p:sp>
    </p:spTree>
    <p:extLst>
      <p:ext uri="{BB962C8B-B14F-4D97-AF65-F5344CB8AC3E}">
        <p14:creationId xmlns:p14="http://schemas.microsoft.com/office/powerpoint/2010/main" val="3127467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89ab1a97-1e4e-4ffa-95fd-a921414e71b2" xsi:nil="true"/>
    <SharedWithUsers xmlns="49cd580e-1984-426a-8418-8e1674c233d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798E1A6BBDC44B9477511434B84FEB" ma:contentTypeVersion="44" ma:contentTypeDescription="Create a new document." ma:contentTypeScope="" ma:versionID="d91c47e0781faeb41c1a62b0af56d183">
  <xsd:schema xmlns:xsd="http://www.w3.org/2001/XMLSchema" xmlns:xs="http://www.w3.org/2001/XMLSchema" xmlns:p="http://schemas.microsoft.com/office/2006/metadata/properties" xmlns:ns2="89ab1a97-1e4e-4ffa-95fd-a921414e71b2" xmlns:ns3="49cd580e-1984-426a-8418-8e1674c233db" targetNamespace="http://schemas.microsoft.com/office/2006/metadata/properties" ma:root="true" ma:fieldsID="bda2b727c5633a347f20175b2d7bfea9" ns2:_="" ns3:_="">
    <xsd:import namespace="89ab1a97-1e4e-4ffa-95fd-a921414e71b2"/>
    <xsd:import namespace="49cd580e-1984-426a-8418-8e1674c233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b1a97-1e4e-4ffa-95fd-a921414e7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cd580e-1984-426a-8418-8e1674c233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DAFBB4-6531-43B7-91F1-B086715C2560}">
  <ds:schemaRefs>
    <ds:schemaRef ds:uri="http://schemas.microsoft.com/sharepoint/v3/contenttype/forms"/>
  </ds:schemaRefs>
</ds:datastoreItem>
</file>

<file path=customXml/itemProps2.xml><?xml version="1.0" encoding="utf-8"?>
<ds:datastoreItem xmlns:ds="http://schemas.openxmlformats.org/officeDocument/2006/customXml" ds:itemID="{3AEA76CB-94F4-4EB7-84D6-8190847178CC}">
  <ds:schemaRefs>
    <ds:schemaRef ds:uri="http://purl.org/dc/elements/1.1/"/>
    <ds:schemaRef ds:uri="89ab1a97-1e4e-4ffa-95fd-a921414e71b2"/>
    <ds:schemaRef ds:uri="49cd580e-1984-426a-8418-8e1674c233db"/>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00361B-9223-43D0-9A77-599F77257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b1a97-1e4e-4ffa-95fd-a921414e71b2"/>
    <ds:schemaRef ds:uri="49cd580e-1984-426a-8418-8e1674c23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4614</Words>
  <Application>Microsoft Office PowerPoint</Application>
  <PresentationFormat>A4 Paper (210x297 mm)</PresentationFormat>
  <Paragraphs>221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Nye (BRI)</dc:creator>
  <cp:lastModifiedBy>A Nye (BRI)</cp:lastModifiedBy>
  <cp:revision>20</cp:revision>
  <cp:lastPrinted>2023-09-26T12:45:30Z</cp:lastPrinted>
  <dcterms:created xsi:type="dcterms:W3CDTF">2022-03-13T18:23:38Z</dcterms:created>
  <dcterms:modified xsi:type="dcterms:W3CDTF">2025-06-03T17:41:55Z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0x01010075798E1A6BBDC44B9477511434B84FEB</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GUID">
    <vt:lpwstr>6fcb04c2-d192-4c88-a2d7-f1804b531678</vt:lpwstr>
  </property>
  <property fmtid="{D5CDD505-2E9C-101B-9397-08002B2CF9AE}" pid="11" name="lcf76f155ced4ddcb4097134ff3c332f">
    <vt:lpwstr/>
  </property>
  <property fmtid="{D5CDD505-2E9C-101B-9397-08002B2CF9AE}" pid="12" name="TaxCatchAll">
    <vt:lpwstr/>
  </property>
</Properties>
</file>