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22/06/2022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48445" y="1397675"/>
            <a:ext cx="16552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STIMMT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8 THEME 2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Environment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Social issues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118" y="0"/>
            <a:ext cx="5875764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		  PROBLEME IN DER GESELLSCHAFT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Alkoholiker</a:t>
            </a:r>
            <a:r>
              <a:rPr lang="en-GB" sz="1400" dirty="0">
                <a:latin typeface="Comic Sans MS" panose="030F0702030302020204" pitchFamily="66" charset="0"/>
              </a:rPr>
              <a:t>		alcoholic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Zigarette</a:t>
            </a:r>
            <a:r>
              <a:rPr lang="en-GB" sz="1400" dirty="0">
                <a:latin typeface="Comic Sans MS" panose="030F0702030302020204" pitchFamily="66" charset="0"/>
              </a:rPr>
              <a:t>			cigarette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E-</a:t>
            </a:r>
            <a:r>
              <a:rPr lang="en-GB" sz="1400" dirty="0" err="1">
                <a:latin typeface="Comic Sans MS" panose="030F0702030302020204" pitchFamily="66" charset="0"/>
              </a:rPr>
              <a:t>Zigarette</a:t>
            </a:r>
            <a:r>
              <a:rPr lang="en-GB" sz="1400" dirty="0">
                <a:latin typeface="Comic Sans MS" panose="030F0702030302020204" pitchFamily="66" charset="0"/>
              </a:rPr>
              <a:t>		e-cig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Lungenkrebs</a:t>
            </a:r>
            <a:r>
              <a:rPr lang="en-GB" sz="1400" dirty="0">
                <a:latin typeface="Comic Sans MS" panose="030F0702030302020204" pitchFamily="66" charset="0"/>
              </a:rPr>
              <a:t>		lung cancer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trinken</a:t>
            </a:r>
            <a:r>
              <a:rPr lang="en-GB" sz="1400" dirty="0">
                <a:latin typeface="Comic Sans MS" panose="030F0702030302020204" pitchFamily="66" charset="0"/>
              </a:rPr>
              <a:t>			to drink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nehmen</a:t>
            </a:r>
            <a:r>
              <a:rPr lang="en-GB" sz="1400" dirty="0">
                <a:latin typeface="Comic Sans MS" panose="030F0702030302020204" pitchFamily="66" charset="0"/>
              </a:rPr>
              <a:t>			to take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vapen</a:t>
            </a:r>
            <a:r>
              <a:rPr lang="en-GB" sz="1400" dirty="0">
                <a:latin typeface="Comic Sans MS" panose="030F0702030302020204" pitchFamily="66" charset="0"/>
              </a:rPr>
              <a:t>			to vape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aufgeben</a:t>
            </a:r>
            <a:r>
              <a:rPr lang="en-GB" sz="1400" dirty="0">
                <a:latin typeface="Comic Sans MS" panose="030F0702030302020204" pitchFamily="66" charset="0"/>
              </a:rPr>
              <a:t>			to give up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ausprobieren</a:t>
            </a:r>
            <a:r>
              <a:rPr lang="en-GB" sz="1400" dirty="0">
                <a:latin typeface="Comic Sans MS" panose="030F0702030302020204" pitchFamily="66" charset="0"/>
              </a:rPr>
              <a:t>		to try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tödlich</a:t>
            </a:r>
            <a:r>
              <a:rPr lang="en-GB" sz="1400" dirty="0">
                <a:latin typeface="Comic Sans MS" panose="030F0702030302020204" pitchFamily="66" charset="0"/>
              </a:rPr>
              <a:t>			deadly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betrunken</a:t>
            </a:r>
            <a:r>
              <a:rPr lang="en-GB" sz="1400" dirty="0">
                <a:latin typeface="Comic Sans MS" panose="030F0702030302020204" pitchFamily="66" charset="0"/>
              </a:rPr>
              <a:t>			drunk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süchtig</a:t>
            </a:r>
            <a:r>
              <a:rPr lang="en-GB" sz="1400" dirty="0">
                <a:latin typeface="Comic Sans MS" panose="030F0702030302020204" pitchFamily="66" charset="0"/>
              </a:rPr>
              <a:t>			addicted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illegal			illegal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unsozial</a:t>
            </a:r>
            <a:r>
              <a:rPr lang="en-GB" sz="1400" dirty="0">
                <a:latin typeface="Comic Sans MS" panose="030F0702030302020204" pitchFamily="66" charset="0"/>
              </a:rPr>
              <a:t>			antisocial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cool			it’s cool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entspannend</a:t>
            </a:r>
            <a:r>
              <a:rPr lang="en-GB" sz="1400" dirty="0">
                <a:latin typeface="Comic Sans MS" panose="030F0702030302020204" pitchFamily="66" charset="0"/>
              </a:rPr>
              <a:t>		it’s relaxing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Freunden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machen</a:t>
            </a:r>
            <a:r>
              <a:rPr lang="en-GB" sz="1400" dirty="0">
                <a:latin typeface="Comic Sans MS" panose="030F0702030302020204" pitchFamily="66" charset="0"/>
              </a:rPr>
              <a:t> es		friends do it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Eine </a:t>
            </a:r>
            <a:r>
              <a:rPr lang="en-GB" sz="1400" dirty="0" err="1">
                <a:latin typeface="Comic Sans MS" panose="030F0702030302020204" pitchFamily="66" charset="0"/>
              </a:rPr>
              <a:t>Geldverschwendung</a:t>
            </a:r>
            <a:r>
              <a:rPr lang="en-GB" sz="1400" dirty="0">
                <a:latin typeface="Comic Sans MS" panose="030F0702030302020204" pitchFamily="66" charset="0"/>
              </a:rPr>
              <a:t>	a waste of money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teuer</a:t>
            </a:r>
            <a:r>
              <a:rPr lang="en-GB" sz="1400" dirty="0">
                <a:latin typeface="Comic Sans MS" panose="030F0702030302020204" pitchFamily="66" charset="0"/>
              </a:rPr>
              <a:t>		it’s expensive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gefährlich</a:t>
            </a:r>
            <a:r>
              <a:rPr lang="en-GB" sz="1400" dirty="0">
                <a:latin typeface="Comic Sans MS" panose="030F0702030302020204" pitchFamily="66" charset="0"/>
              </a:rPr>
              <a:t>		it’s dangerous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macht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süchtig</a:t>
            </a:r>
            <a:r>
              <a:rPr lang="en-GB" sz="1400" dirty="0">
                <a:latin typeface="Comic Sans MS" panose="030F0702030302020204" pitchFamily="66" charset="0"/>
              </a:rPr>
              <a:t>		it makes you addicted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ekelhaft</a:t>
            </a:r>
            <a:r>
              <a:rPr lang="en-GB" sz="1400" dirty="0">
                <a:latin typeface="Comic Sans MS" panose="030F0702030302020204" pitchFamily="66" charset="0"/>
              </a:rPr>
              <a:t>		it’s disgusting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ARMUT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Armut</a:t>
            </a:r>
            <a:r>
              <a:rPr lang="en-GB" sz="1400" dirty="0">
                <a:latin typeface="Comic Sans MS" panose="030F0702030302020204" pitchFamily="66" charset="0"/>
              </a:rPr>
              <a:t>			poverty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arm			poor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Arbeitslosigkeit</a:t>
            </a:r>
            <a:r>
              <a:rPr lang="en-GB" sz="1400" dirty="0">
                <a:latin typeface="Comic Sans MS" panose="030F0702030302020204" pitchFamily="66" charset="0"/>
              </a:rPr>
              <a:t>		unemployment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Obdachlosen</a:t>
            </a:r>
            <a:r>
              <a:rPr lang="en-GB" sz="1400" dirty="0">
                <a:latin typeface="Comic Sans MS" panose="030F0702030302020204" pitchFamily="66" charset="0"/>
              </a:rPr>
              <a:t>		homeless people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77653" y="258901"/>
            <a:ext cx="587576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UMWELT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Umweltschutz</a:t>
            </a:r>
            <a:r>
              <a:rPr lang="en-GB" sz="1400" dirty="0">
                <a:latin typeface="Comic Sans MS" panose="030F0702030302020204" pitchFamily="66" charset="0"/>
              </a:rPr>
              <a:t>		environmental protection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Dürre</a:t>
            </a:r>
            <a:r>
              <a:rPr lang="en-GB" sz="1400" dirty="0">
                <a:latin typeface="Comic Sans MS" panose="030F0702030302020204" pitchFamily="66" charset="0"/>
              </a:rPr>
              <a:t>			drought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Luftverschmutzung</a:t>
            </a:r>
            <a:r>
              <a:rPr lang="en-GB" sz="1400" dirty="0">
                <a:latin typeface="Comic Sans MS" panose="030F0702030302020204" pitchFamily="66" charset="0"/>
              </a:rPr>
              <a:t>	air pollution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saure</a:t>
            </a:r>
            <a:r>
              <a:rPr lang="en-GB" sz="1400" dirty="0">
                <a:latin typeface="Comic Sans MS" panose="030F0702030302020204" pitchFamily="66" charset="0"/>
              </a:rPr>
              <a:t> Regen		acid rain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Wasserverschmutzung</a:t>
            </a:r>
            <a:r>
              <a:rPr lang="en-GB" sz="1400" dirty="0">
                <a:latin typeface="Comic Sans MS" panose="030F0702030302020204" pitchFamily="66" charset="0"/>
              </a:rPr>
              <a:t>	water pollution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globale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Erwärmung</a:t>
            </a:r>
            <a:r>
              <a:rPr lang="en-GB" sz="1400" dirty="0">
                <a:latin typeface="Comic Sans MS" panose="030F0702030302020204" pitchFamily="66" charset="0"/>
              </a:rPr>
              <a:t>	global warming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Abholzung</a:t>
            </a:r>
            <a:r>
              <a:rPr lang="en-GB" sz="1400" dirty="0">
                <a:latin typeface="Comic Sans MS" panose="030F0702030302020204" pitchFamily="66" charset="0"/>
              </a:rPr>
              <a:t>		deforestation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</a:t>
            </a:r>
            <a:r>
              <a:rPr lang="en-GB" sz="1400" dirty="0" err="1">
                <a:latin typeface="Comic Sans MS" panose="030F0702030302020204" pitchFamily="66" charset="0"/>
              </a:rPr>
              <a:t>Aussterben</a:t>
            </a:r>
            <a:r>
              <a:rPr lang="en-GB" sz="1400" dirty="0">
                <a:latin typeface="Comic Sans MS" panose="030F0702030302020204" pitchFamily="66" charset="0"/>
              </a:rPr>
              <a:t> von </a:t>
            </a:r>
            <a:r>
              <a:rPr lang="en-GB" sz="1400" dirty="0" err="1">
                <a:latin typeface="Comic Sans MS" panose="030F0702030302020204" pitchFamily="66" charset="0"/>
              </a:rPr>
              <a:t>Tierarten</a:t>
            </a:r>
            <a:r>
              <a:rPr lang="en-GB" sz="1400" dirty="0">
                <a:latin typeface="Comic Sans MS" panose="030F0702030302020204" pitchFamily="66" charset="0"/>
              </a:rPr>
              <a:t>	extinction of animals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Gletscher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schmelzen</a:t>
            </a:r>
            <a:r>
              <a:rPr lang="en-GB" sz="1400" dirty="0">
                <a:latin typeface="Comic Sans MS" panose="030F0702030302020204" pitchFamily="66" charset="0"/>
              </a:rPr>
              <a:t>		glaciers melting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Man </a:t>
            </a:r>
            <a:r>
              <a:rPr lang="en-GB" sz="1400" dirty="0" err="1">
                <a:latin typeface="Comic Sans MS" panose="030F0702030302020204" pitchFamily="66" charset="0"/>
              </a:rPr>
              <a:t>sollte</a:t>
            </a:r>
            <a:r>
              <a:rPr lang="en-GB" sz="1400" dirty="0">
                <a:latin typeface="Comic Sans MS" panose="030F0702030302020204" pitchFamily="66" charset="0"/>
              </a:rPr>
              <a:t>…		You should…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Solaranlage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installieren</a:t>
            </a:r>
            <a:r>
              <a:rPr lang="en-GB" sz="1400" dirty="0">
                <a:latin typeface="Comic Sans MS" panose="030F0702030302020204" pitchFamily="66" charset="0"/>
              </a:rPr>
              <a:t>	install a solar panel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Müll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trennen</a:t>
            </a:r>
            <a:r>
              <a:rPr lang="en-GB" sz="1400" dirty="0">
                <a:latin typeface="Comic Sans MS" panose="030F0702030302020204" pitchFamily="66" charset="0"/>
              </a:rPr>
              <a:t>		separate rubbish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Energie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sparen</a:t>
            </a:r>
            <a:r>
              <a:rPr lang="en-GB" sz="1400" dirty="0">
                <a:latin typeface="Comic Sans MS" panose="030F0702030302020204" pitchFamily="66" charset="0"/>
              </a:rPr>
              <a:t>		save energy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Obst</a:t>
            </a:r>
            <a:r>
              <a:rPr lang="en-GB" sz="1400" dirty="0">
                <a:latin typeface="Comic Sans MS" panose="030F0702030302020204" pitchFamily="66" charset="0"/>
              </a:rPr>
              <a:t> und </a:t>
            </a:r>
            <a:r>
              <a:rPr lang="en-GB" sz="1400" dirty="0" err="1">
                <a:latin typeface="Comic Sans MS" panose="030F0702030302020204" pitchFamily="66" charset="0"/>
              </a:rPr>
              <a:t>Gemüse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kompostiern</a:t>
            </a:r>
            <a:r>
              <a:rPr lang="en-GB" sz="1400" dirty="0">
                <a:latin typeface="Comic Sans MS" panose="030F0702030302020204" pitchFamily="66" charset="0"/>
              </a:rPr>
              <a:t>	compost fruit and veg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Flasche</a:t>
            </a:r>
            <a:r>
              <a:rPr lang="en-GB" sz="1400" dirty="0">
                <a:latin typeface="Comic Sans MS" panose="030F0702030302020204" pitchFamily="66" charset="0"/>
              </a:rPr>
              <a:t>/Papier </a:t>
            </a:r>
            <a:r>
              <a:rPr lang="en-GB" sz="1400" dirty="0" err="1">
                <a:latin typeface="Comic Sans MS" panose="030F0702030302020204" pitchFamily="66" charset="0"/>
              </a:rPr>
              <a:t>recyceln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recyle</a:t>
            </a:r>
            <a:r>
              <a:rPr lang="en-GB" sz="1400" dirty="0">
                <a:latin typeface="Comic Sans MS" panose="030F0702030302020204" pitchFamily="66" charset="0"/>
              </a:rPr>
              <a:t> bottles/paper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Umweltfreundliche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Produkte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kaufen</a:t>
            </a:r>
            <a:r>
              <a:rPr lang="en-GB" sz="1400" dirty="0">
                <a:latin typeface="Comic Sans MS" panose="030F0702030302020204" pitchFamily="66" charset="0"/>
              </a:rPr>
              <a:t>   buy env friendly products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</a:rPr>
              <a:t> Rad </a:t>
            </a:r>
            <a:r>
              <a:rPr lang="en-GB" sz="1400" dirty="0" err="1">
                <a:latin typeface="Comic Sans MS" panose="030F0702030302020204" pitchFamily="66" charset="0"/>
              </a:rPr>
              <a:t>fahren</a:t>
            </a:r>
            <a:r>
              <a:rPr lang="en-GB" sz="1400" dirty="0">
                <a:latin typeface="Comic Sans MS" panose="030F0702030302020204" pitchFamily="66" charset="0"/>
              </a:rPr>
              <a:t>		go by bike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keine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Spraydosen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benutzen</a:t>
            </a:r>
            <a:r>
              <a:rPr lang="en-GB" sz="1400" dirty="0">
                <a:latin typeface="Comic Sans MS" panose="030F0702030302020204" pitchFamily="66" charset="0"/>
              </a:rPr>
              <a:t>	not use aerosols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Fuß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gehen</a:t>
            </a:r>
            <a:r>
              <a:rPr lang="en-GB" sz="1400" dirty="0">
                <a:latin typeface="Comic Sans MS" panose="030F0702030302020204" pitchFamily="66" charset="0"/>
              </a:rPr>
              <a:t>		walk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</a:t>
            </a:r>
            <a:r>
              <a:rPr lang="en-GB" sz="1400">
                <a:latin typeface="Comic Sans MS" panose="030F0702030302020204" pitchFamily="66" charset="0"/>
              </a:rPr>
              <a:t>leifreies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Benzin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benutzen</a:t>
            </a:r>
            <a:r>
              <a:rPr lang="en-GB" sz="1400" dirty="0">
                <a:latin typeface="Comic Sans MS" panose="030F0702030302020204" pitchFamily="66" charset="0"/>
              </a:rPr>
              <a:t>	use lead-free petrol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Wasser </a:t>
            </a:r>
            <a:r>
              <a:rPr lang="en-GB" sz="1400" dirty="0" err="1">
                <a:latin typeface="Comic Sans MS" panose="030F0702030302020204" pitchFamily="66" charset="0"/>
              </a:rPr>
              <a:t>sparen</a:t>
            </a:r>
            <a:r>
              <a:rPr lang="en-GB" sz="1400" dirty="0">
                <a:latin typeface="Comic Sans MS" panose="030F0702030302020204" pitchFamily="66" charset="0"/>
              </a:rPr>
              <a:t>		save water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 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527FDC-A2EA-46D8-AF3E-8EBF7CD0D53E}"/>
              </a:ext>
            </a:extLst>
          </p:cNvPr>
          <p:cNvSpPr/>
          <p:nvPr/>
        </p:nvSpPr>
        <p:spPr>
          <a:xfrm>
            <a:off x="6377653" y="303139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                      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49436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arbeite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like</a:t>
            </a:r>
            <a:r>
              <a:rPr lang="en-GB" sz="1400" dirty="0">
                <a:latin typeface="Comic Sans MS" panose="030F0702030302020204" pitchFamily="66" charset="0"/>
              </a:rPr>
              <a:t> to work…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arbeite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nicht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I </a:t>
            </a:r>
            <a:r>
              <a:rPr lang="en-GB" sz="1400" b="1" dirty="0">
                <a:latin typeface="Comic Sans MS" panose="030F0702030302020204" pitchFamily="66" charset="0"/>
              </a:rPr>
              <a:t>don’t like </a:t>
            </a:r>
            <a:r>
              <a:rPr lang="en-GB" sz="1400" dirty="0">
                <a:latin typeface="Comic Sans MS" panose="030F0702030302020204" pitchFamily="66" charset="0"/>
              </a:rPr>
              <a:t>to work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arbeite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</a:t>
            </a:r>
            <a:r>
              <a:rPr lang="en-GB" sz="1400" b="1" dirty="0" err="1">
                <a:latin typeface="Comic Sans MS" panose="030F0702030302020204" pitchFamily="66" charset="0"/>
              </a:rPr>
              <a:t>ieber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b="1" dirty="0">
                <a:latin typeface="Comic Sans MS" panose="030F0702030302020204" pitchFamily="66" charset="0"/>
              </a:rPr>
              <a:t>prefer</a:t>
            </a:r>
            <a:r>
              <a:rPr lang="en-GB" sz="1400" dirty="0">
                <a:latin typeface="Comic Sans MS" panose="030F0702030302020204" pitchFamily="66" charset="0"/>
              </a:rPr>
              <a:t> to work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arbeite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>
                <a:latin typeface="Comic Sans MS" panose="030F0702030302020204" pitchFamily="66" charset="0"/>
              </a:rPr>
              <a:t>am </a:t>
            </a:r>
            <a:r>
              <a:rPr lang="en-GB" sz="1400" b="1" dirty="0" err="1">
                <a:latin typeface="Comic Sans MS" panose="030F0702030302020204" pitchFamily="66" charset="0"/>
              </a:rPr>
              <a:t>liebsten</a:t>
            </a:r>
            <a:r>
              <a:rPr lang="en-GB" sz="1400" dirty="0">
                <a:latin typeface="Comic Sans MS" panose="030F0702030302020204" pitchFamily="66" charset="0"/>
              </a:rPr>
              <a:t>…	</a:t>
            </a:r>
            <a:r>
              <a:rPr lang="en-GB" sz="1200" dirty="0">
                <a:latin typeface="Comic Sans MS" panose="030F0702030302020204" pitchFamily="66" charset="0"/>
              </a:rPr>
              <a:t>I like to work…</a:t>
            </a:r>
            <a:r>
              <a:rPr lang="en-GB" sz="1200" b="1" dirty="0">
                <a:latin typeface="Comic Sans MS" panose="030F0702030302020204" pitchFamily="66" charset="0"/>
              </a:rPr>
              <a:t>most of 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mag			I like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getrennt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gespart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genommen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trenne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spare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nehme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trennen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…. </a:t>
            </a:r>
            <a:r>
              <a:rPr lang="en-GB" b="1" dirty="0" err="1">
                <a:latin typeface="Comic Sans MS" panose="030F0702030302020204" pitchFamily="66" charset="0"/>
              </a:rPr>
              <a:t>Sparen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nehmen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4B1B10-1AA7-4443-A026-06CB1D456C8E}"/>
              </a:ext>
            </a:extLst>
          </p:cNvPr>
          <p:cNvSpPr/>
          <p:nvPr/>
        </p:nvSpPr>
        <p:spPr>
          <a:xfrm>
            <a:off x="6096000" y="2474655"/>
            <a:ext cx="6096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teuer</a:t>
            </a:r>
            <a:r>
              <a:rPr lang="en-GB" sz="1400" dirty="0">
                <a:latin typeface="Comic Sans MS" panose="030F0702030302020204" pitchFamily="66" charset="0"/>
              </a:rPr>
              <a:t>			expensive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billig</a:t>
            </a:r>
            <a:r>
              <a:rPr lang="en-GB" sz="1400" dirty="0">
                <a:latin typeface="Comic Sans MS" panose="030F0702030302020204" pitchFamily="66" charset="0"/>
              </a:rPr>
              <a:t>			cheap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modern 			modern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ruhig</a:t>
            </a:r>
            <a:r>
              <a:rPr lang="en-GB" sz="1400" dirty="0">
                <a:latin typeface="Comic Sans MS" panose="030F0702030302020204" pitchFamily="66" charset="0"/>
              </a:rPr>
              <a:t> 			quiet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altmodisch</a:t>
            </a:r>
            <a:r>
              <a:rPr lang="en-GB" sz="1400" dirty="0">
                <a:latin typeface="Comic Sans MS" panose="030F0702030302020204" pitchFamily="66" charset="0"/>
              </a:rPr>
              <a:t> 		old-fashioned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leicht</a:t>
            </a:r>
            <a:r>
              <a:rPr lang="en-GB" sz="1400" dirty="0">
                <a:latin typeface="Comic Sans MS" panose="030F0702030302020204" pitchFamily="66" charset="0"/>
              </a:rPr>
              <a:t>			easy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schmutzig</a:t>
            </a:r>
            <a:r>
              <a:rPr lang="fr-FR" sz="1400" dirty="0">
                <a:latin typeface="Comic Sans MS" panose="030F0702030302020204" pitchFamily="66" charset="0"/>
              </a:rPr>
              <a:t> 			</a:t>
            </a:r>
            <a:r>
              <a:rPr lang="fr-FR" sz="1400" dirty="0" err="1">
                <a:latin typeface="Comic Sans MS" panose="030F0702030302020204" pitchFamily="66" charset="0"/>
              </a:rPr>
              <a:t>dirty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schnell</a:t>
            </a:r>
            <a:r>
              <a:rPr lang="fr-FR" sz="1400" dirty="0">
                <a:latin typeface="Comic Sans MS" panose="030F0702030302020204" pitchFamily="66" charset="0"/>
              </a:rPr>
              <a:t>			fast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effektiv</a:t>
            </a:r>
            <a:r>
              <a:rPr lang="fr-FR" sz="1400" dirty="0">
                <a:latin typeface="Comic Sans MS" panose="030F0702030302020204" pitchFamily="66" charset="0"/>
              </a:rPr>
              <a:t>			effective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nutzlos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useless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nutzlich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useful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praktisch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practical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umweltfreundlich</a:t>
            </a:r>
            <a:r>
              <a:rPr lang="fr-FR" sz="1400" dirty="0">
                <a:latin typeface="Comic Sans MS" panose="030F0702030302020204" pitchFamily="66" charset="0"/>
              </a:rPr>
              <a:t>		</a:t>
            </a:r>
            <a:r>
              <a:rPr lang="fr-FR" sz="1400" dirty="0" err="1">
                <a:latin typeface="Comic Sans MS" panose="030F0702030302020204" pitchFamily="66" charset="0"/>
              </a:rPr>
              <a:t>environmentally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friendly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Weil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 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swapsie</a:t>
            </a:r>
            <a:r>
              <a:rPr lang="en-GB" sz="1400" dirty="0">
                <a:latin typeface="Comic Sans MS" panose="030F0702030302020204" pitchFamily="66" charset="0"/>
              </a:rPr>
              <a:t>)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		although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Intensifiers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sehr</a:t>
            </a:r>
            <a:r>
              <a:rPr lang="en-GB" sz="1400" dirty="0">
                <a:latin typeface="Comic Sans MS" panose="030F0702030302020204" pitchFamily="66" charset="0"/>
              </a:rPr>
              <a:t>			very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ziemlich</a:t>
            </a:r>
            <a:r>
              <a:rPr lang="en-GB" sz="1400" dirty="0">
                <a:latin typeface="Comic Sans MS" panose="030F0702030302020204" pitchFamily="66" charset="0"/>
              </a:rPr>
              <a:t>			quite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bißchen</a:t>
            </a:r>
            <a:r>
              <a:rPr lang="en-GB" sz="1400" dirty="0">
                <a:latin typeface="Comic Sans MS" panose="030F0702030302020204" pitchFamily="66" charset="0"/>
              </a:rPr>
              <a:t>			a little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total;			totally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wirklich</a:t>
            </a:r>
            <a:r>
              <a:rPr lang="en-GB" sz="1400" dirty="0">
                <a:latin typeface="Comic Sans MS" panose="030F0702030302020204" pitchFamily="66" charset="0"/>
              </a:rPr>
              <a:t>			really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too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besonders</a:t>
            </a:r>
            <a:r>
              <a:rPr lang="en-GB" sz="1400" dirty="0">
                <a:latin typeface="Comic Sans MS" panose="030F0702030302020204" pitchFamily="66" charset="0"/>
              </a:rPr>
              <a:t>			especially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extrem</a:t>
            </a:r>
            <a:r>
              <a:rPr lang="en-GB" sz="1400" dirty="0">
                <a:latin typeface="Comic Sans MS" panose="030F0702030302020204" pitchFamily="66" charset="0"/>
              </a:rPr>
              <a:t>			extremely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714</Words>
  <Application>Microsoft Office PowerPoint</Application>
  <PresentationFormat>Widescreen</PresentationFormat>
  <Paragraphs>160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70</cp:revision>
  <dcterms:created xsi:type="dcterms:W3CDTF">2020-11-16T12:54:35Z</dcterms:created>
  <dcterms:modified xsi:type="dcterms:W3CDTF">2022-06-22T13:10:04Z</dcterms:modified>
</cp:coreProperties>
</file>