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LES LOISIRS</a:t>
            </a:r>
          </a:p>
          <a:p>
            <a:pPr algn="ctr"/>
            <a:r>
              <a:rPr lang="en-GB" b="1">
                <a:latin typeface="Comic Sans MS" panose="030F0702030302020204" pitchFamily="66" charset="0"/>
              </a:rPr>
              <a:t>Les passe-temps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SPORTS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…		    I do/go…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footing		jogging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</a:t>
            </a:r>
            <a:r>
              <a:rPr lang="en-GB" sz="1400" dirty="0" err="1">
                <a:latin typeface="Comic Sans MS" panose="030F0702030302020204" pitchFamily="66" charset="0"/>
              </a:rPr>
              <a:t>patinage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iceskating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            du roller		roller skating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du </a:t>
            </a:r>
            <a:r>
              <a:rPr lang="en-GB" sz="1400" dirty="0" err="1">
                <a:latin typeface="Comic Sans MS" panose="030F0702030302020204" pitchFamily="66" charset="0"/>
              </a:rPr>
              <a:t>vélo</a:t>
            </a:r>
            <a:r>
              <a:rPr lang="en-GB" sz="1400" dirty="0">
                <a:latin typeface="Comic Sans MS" panose="030F0702030302020204" pitchFamily="66" charset="0"/>
              </a:rPr>
              <a:t>		cycling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musculation</a:t>
            </a:r>
            <a:r>
              <a:rPr lang="en-GB" sz="1400" dirty="0">
                <a:latin typeface="Comic Sans MS" panose="030F0702030302020204" pitchFamily="66" charset="0"/>
              </a:rPr>
              <a:t>	weight-lifting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natation		swimming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planche</a:t>
            </a:r>
            <a:r>
              <a:rPr lang="en-GB" sz="1400" dirty="0">
                <a:latin typeface="Comic Sans MS" panose="030F0702030302020204" pitchFamily="66" charset="0"/>
              </a:rPr>
              <a:t> à voile	wind-surfing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voile		sailing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</a:t>
            </a:r>
            <a:r>
              <a:rPr lang="en-GB" sz="1400" dirty="0" err="1">
                <a:latin typeface="Comic Sans MS" panose="030F0702030302020204" pitchFamily="66" charset="0"/>
              </a:rPr>
              <a:t>l’escalade</a:t>
            </a:r>
            <a:r>
              <a:rPr lang="en-GB" sz="1400" dirty="0">
                <a:latin typeface="Comic Sans MS" panose="030F0702030302020204" pitchFamily="66" charset="0"/>
              </a:rPr>
              <a:t>		climbing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</a:t>
            </a:r>
            <a:r>
              <a:rPr lang="en-GB" sz="1400" dirty="0" err="1">
                <a:latin typeface="Comic Sans MS" panose="030F0702030302020204" pitchFamily="66" charset="0"/>
              </a:rPr>
              <a:t>l’equitation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horesriding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            des </a:t>
            </a:r>
            <a:r>
              <a:rPr lang="en-GB" sz="1400" dirty="0" err="1">
                <a:latin typeface="Comic Sans MS" panose="030F0702030302020204" pitchFamily="66" charset="0"/>
              </a:rPr>
              <a:t>randonnées</a:t>
            </a:r>
            <a:r>
              <a:rPr lang="en-GB" sz="1400" dirty="0">
                <a:latin typeface="Comic Sans MS" panose="030F0702030302020204" pitchFamily="66" charset="0"/>
              </a:rPr>
              <a:t>	walking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courir</a:t>
            </a:r>
            <a:r>
              <a:rPr lang="en-GB" sz="1400" dirty="0">
                <a:latin typeface="Comic Sans MS" panose="030F0702030302020204" pitchFamily="66" charset="0"/>
              </a:rPr>
              <a:t>			to run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nager</a:t>
            </a:r>
            <a:r>
              <a:rPr lang="en-GB" sz="1400" dirty="0">
                <a:latin typeface="Comic Sans MS" panose="030F0702030302020204" pitchFamily="66" charset="0"/>
              </a:rPr>
              <a:t>			to swim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MUSIQUE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…			I play…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un instrument            an instrument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batterie</a:t>
            </a:r>
            <a:r>
              <a:rPr lang="en-GB" sz="1400" dirty="0">
                <a:latin typeface="Comic Sans MS" panose="030F0702030302020204" pitchFamily="66" charset="0"/>
              </a:rPr>
              <a:t>		         drums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clarinette</a:t>
            </a:r>
            <a:r>
              <a:rPr lang="en-GB" sz="1400" dirty="0">
                <a:latin typeface="Comic Sans MS" panose="030F0702030302020204" pitchFamily="66" charset="0"/>
              </a:rPr>
              <a:t>	         clarinet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de la </a:t>
            </a:r>
            <a:r>
              <a:rPr lang="en-GB" sz="1400" dirty="0" err="1">
                <a:latin typeface="Comic Sans MS" panose="030F0702030302020204" pitchFamily="66" charset="0"/>
              </a:rPr>
              <a:t>trompette</a:t>
            </a:r>
            <a:r>
              <a:rPr lang="en-GB" sz="1400" dirty="0">
                <a:latin typeface="Comic Sans MS" panose="030F0702030302020204" pitchFamily="66" charset="0"/>
              </a:rPr>
              <a:t>	         trumpet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300" y="4098230"/>
            <a:ext cx="51181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TECHNOLOGIE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…			I do…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quiz		        quizzes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</a:t>
            </a:r>
            <a:r>
              <a:rPr lang="en-GB" sz="1400" dirty="0" err="1">
                <a:latin typeface="Comic Sans MS" panose="030F0702030302020204" pitchFamily="66" charset="0"/>
              </a:rPr>
              <a:t>recherches</a:t>
            </a:r>
            <a:r>
              <a:rPr lang="en-GB" sz="1400" dirty="0">
                <a:latin typeface="Comic Sans MS" panose="030F0702030302020204" pitchFamily="66" charset="0"/>
              </a:rPr>
              <a:t>	         research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des </a:t>
            </a:r>
            <a:r>
              <a:rPr lang="en-GB" sz="1400" dirty="0" err="1">
                <a:latin typeface="Comic Sans MS" panose="030F0702030302020204" pitchFamily="66" charset="0"/>
              </a:rPr>
              <a:t>achats</a:t>
            </a:r>
            <a:r>
              <a:rPr lang="en-GB" sz="1400" dirty="0">
                <a:latin typeface="Comic Sans MS" panose="030F0702030302020204" pitchFamily="66" charset="0"/>
              </a:rPr>
              <a:t>		         shopping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vais</a:t>
            </a:r>
            <a:r>
              <a:rPr lang="en-GB" sz="1400" dirty="0">
                <a:latin typeface="Comic Sans MS" panose="030F0702030302020204" pitchFamily="66" charset="0"/>
              </a:rPr>
              <a:t> sur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sites </a:t>
            </a:r>
            <a:r>
              <a:rPr lang="en-GB" sz="1400" dirty="0" err="1">
                <a:latin typeface="Comic Sans MS" panose="030F0702030302020204" pitchFamily="66" charset="0"/>
              </a:rPr>
              <a:t>préférés</a:t>
            </a:r>
            <a:r>
              <a:rPr lang="en-GB" sz="1400" dirty="0">
                <a:latin typeface="Comic Sans MS" panose="030F0702030302020204" pitchFamily="66" charset="0"/>
              </a:rPr>
              <a:t>	I go on my favourite sites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des blogs/des forums            blogs/forums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J’envoie</a:t>
            </a:r>
            <a:r>
              <a:rPr lang="en-GB" sz="1400" dirty="0">
                <a:latin typeface="Comic Sans MS" panose="030F0702030302020204" pitchFamily="66" charset="0"/>
              </a:rPr>
              <a:t> des emails		I send emails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 à des jeux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ligne</a:t>
            </a:r>
            <a:r>
              <a:rPr lang="en-GB" sz="1400" dirty="0">
                <a:latin typeface="Comic Sans MS" panose="030F0702030302020204" pitchFamily="66" charset="0"/>
              </a:rPr>
              <a:t>	I play games online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télécharge</a:t>
            </a:r>
            <a:r>
              <a:rPr lang="en-GB" sz="1400" dirty="0">
                <a:latin typeface="Comic Sans MS" panose="030F0702030302020204" pitchFamily="66" charset="0"/>
              </a:rPr>
              <a:t> la musique	I download music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3799" y="3887292"/>
            <a:ext cx="52990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FILMS/LA TELE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de gangsters/</a:t>
            </a:r>
            <a:r>
              <a:rPr lang="en-GB" sz="1400" dirty="0" err="1">
                <a:latin typeface="Comic Sans MS" panose="030F0702030302020204" pitchFamily="66" charset="0"/>
              </a:rPr>
              <a:t>d’action</a:t>
            </a:r>
            <a:r>
              <a:rPr lang="en-GB" sz="1400" dirty="0">
                <a:latin typeface="Comic Sans MS" panose="030F0702030302020204" pitchFamily="66" charset="0"/>
              </a:rPr>
              <a:t>	      gangster/action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</a:t>
            </a:r>
            <a:r>
              <a:rPr lang="en-GB" sz="1400" dirty="0" err="1">
                <a:latin typeface="Comic Sans MS" panose="030F0702030302020204" pitchFamily="66" charset="0"/>
              </a:rPr>
              <a:t>d’aventure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d’horreur</a:t>
            </a:r>
            <a:r>
              <a:rPr lang="en-GB" sz="1400" dirty="0">
                <a:latin typeface="Comic Sans MS" panose="030F0702030302020204" pitchFamily="66" charset="0"/>
              </a:rPr>
              <a:t>	      adventure/horror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</a:t>
            </a:r>
            <a:r>
              <a:rPr lang="en-GB" sz="1400" dirty="0" err="1">
                <a:latin typeface="Comic Sans MS" panose="030F0702030302020204" pitchFamily="66" charset="0"/>
              </a:rPr>
              <a:t>d’arts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martiaux</a:t>
            </a:r>
            <a:r>
              <a:rPr lang="en-GB" sz="1400" dirty="0">
                <a:latin typeface="Comic Sans MS" panose="030F0702030302020204" pitchFamily="66" charset="0"/>
              </a:rPr>
              <a:t>	      martial arts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films de science-fiction	      sci-fi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documentaires</a:t>
            </a:r>
            <a:r>
              <a:rPr lang="en-GB" sz="1400" dirty="0">
                <a:latin typeface="Comic Sans MS" panose="030F0702030302020204" pitchFamily="66" charset="0"/>
              </a:rPr>
              <a:t>		      </a:t>
            </a:r>
            <a:r>
              <a:rPr lang="en-GB" sz="1400" dirty="0" err="1">
                <a:latin typeface="Comic Sans MS" panose="030F0702030302020204" pitchFamily="66" charset="0"/>
              </a:rPr>
              <a:t>documenataries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jeux </a:t>
            </a:r>
            <a:r>
              <a:rPr lang="en-GB" sz="1400" dirty="0" err="1">
                <a:latin typeface="Comic Sans MS" panose="030F0702030302020204" pitchFamily="66" charset="0"/>
              </a:rPr>
              <a:t>télévisés</a:t>
            </a:r>
            <a:r>
              <a:rPr lang="en-GB" sz="1400" dirty="0">
                <a:latin typeface="Comic Sans MS" panose="030F0702030302020204" pitchFamily="66" charset="0"/>
              </a:rPr>
              <a:t>		      game shows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actualités</a:t>
            </a:r>
            <a:r>
              <a:rPr lang="en-GB" sz="1400" dirty="0">
                <a:latin typeface="Comic Sans MS" panose="030F0702030302020204" pitchFamily="66" charset="0"/>
              </a:rPr>
              <a:t>		      the news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b="1" dirty="0" err="1">
                <a:latin typeface="Comic Sans MS" panose="030F0702030302020204" pitchFamily="66" charset="0"/>
              </a:rPr>
              <a:t>émissions</a:t>
            </a:r>
            <a:r>
              <a:rPr lang="en-GB" sz="1400" dirty="0">
                <a:latin typeface="Comic Sans MS" panose="030F0702030302020204" pitchFamily="66" charset="0"/>
              </a:rPr>
              <a:t> de musique/	      music/sport/reality tv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sport/de </a:t>
            </a:r>
            <a:r>
              <a:rPr lang="en-GB" sz="1400" dirty="0" err="1">
                <a:latin typeface="Comic Sans MS" panose="030F0702030302020204" pitchFamily="66" charset="0"/>
              </a:rPr>
              <a:t>télé-réalité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b="1" dirty="0">
                <a:latin typeface="Comic Sans MS" panose="030F0702030302020204" pitchFamily="66" charset="0"/>
              </a:rPr>
              <a:t>      programmes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07201" y="2161242"/>
            <a:ext cx="505142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LECTURE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lis</a:t>
            </a:r>
            <a:r>
              <a:rPr lang="en-GB" sz="1400" dirty="0">
                <a:latin typeface="Comic Sans MS" panose="030F0702030302020204" pitchFamily="66" charset="0"/>
              </a:rPr>
              <a:t>….			I read…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histoires</a:t>
            </a:r>
            <a:r>
              <a:rPr lang="en-GB" sz="1400" dirty="0">
                <a:latin typeface="Comic Sans MS" panose="030F0702030302020204" pitchFamily="66" charset="0"/>
              </a:rPr>
              <a:t>		stories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romans		novels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journal	(les </a:t>
            </a:r>
            <a:r>
              <a:rPr lang="en-GB" sz="1400" dirty="0" err="1">
                <a:latin typeface="Comic Sans MS" panose="030F0702030302020204" pitchFamily="66" charset="0"/>
              </a:rPr>
              <a:t>journaux</a:t>
            </a:r>
            <a:r>
              <a:rPr lang="en-GB" sz="1400" dirty="0">
                <a:latin typeface="Comic Sans MS" panose="030F0702030302020204" pitchFamily="66" charset="0"/>
              </a:rPr>
              <a:t>)	newspaper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livre			a book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lecture			reading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Parler</a:t>
            </a:r>
            <a:r>
              <a:rPr lang="en-GB" sz="1400" b="1" dirty="0">
                <a:latin typeface="Comic Sans MS" panose="030F0702030302020204" pitchFamily="66" charset="0"/>
              </a:rPr>
              <a:t> des </a:t>
            </a:r>
            <a:r>
              <a:rPr lang="en-GB" sz="1400" b="1" dirty="0" err="1">
                <a:latin typeface="Comic Sans MS" panose="030F0702030302020204" pitchFamily="66" charset="0"/>
              </a:rPr>
              <a:t>activités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sportifs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joue</a:t>
            </a:r>
            <a:r>
              <a:rPr lang="en-GB" sz="1400" dirty="0">
                <a:latin typeface="Comic Sans MS" panose="030F0702030302020204" pitchFamily="66" charset="0"/>
              </a:rPr>
              <a:t> au foot	 I have played football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depuis</a:t>
            </a:r>
            <a:r>
              <a:rPr lang="en-GB" sz="1400" dirty="0">
                <a:latin typeface="Comic Sans MS" panose="030F0702030302020204" pitchFamily="66" charset="0"/>
              </a:rPr>
              <a:t> 4 </a:t>
            </a:r>
            <a:r>
              <a:rPr lang="en-GB" sz="1400" dirty="0" err="1">
                <a:latin typeface="Comic Sans MS" panose="030F0702030302020204" pitchFamily="66" charset="0"/>
              </a:rPr>
              <a:t>ans</a:t>
            </a:r>
            <a:r>
              <a:rPr lang="en-GB" sz="1400" dirty="0">
                <a:latin typeface="Comic Sans MS" panose="030F0702030302020204" pitchFamily="66" charset="0"/>
              </a:rPr>
              <a:t>	 </a:t>
            </a:r>
            <a:r>
              <a:rPr lang="en-GB" sz="1400" b="1" dirty="0">
                <a:latin typeface="Comic Sans MS" panose="030F0702030302020204" pitchFamily="66" charset="0"/>
              </a:rPr>
              <a:t>for</a:t>
            </a:r>
            <a:r>
              <a:rPr lang="en-GB" sz="1400" dirty="0">
                <a:latin typeface="Comic Sans MS" panose="030F0702030302020204" pitchFamily="66" charset="0"/>
              </a:rPr>
              <a:t> 4 years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bon pour…	 It’s good for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corps 		 the body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coeur</a:t>
            </a:r>
            <a:r>
              <a:rPr lang="en-GB" sz="1400" dirty="0">
                <a:latin typeface="Comic Sans MS" panose="030F0702030302020204" pitchFamily="66" charset="0"/>
              </a:rPr>
              <a:t>		the heart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mental		the mind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concentration	concentration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 err="1">
                <a:latin typeface="Comic Sans MS" panose="030F0702030302020204" pitchFamily="66" charset="0"/>
              </a:rPr>
              <a:t>demande</a:t>
            </a:r>
            <a:r>
              <a:rPr lang="en-GB" sz="1400" dirty="0">
                <a:latin typeface="Comic Sans MS" panose="030F0702030302020204" pitchFamily="66" charset="0"/>
              </a:rPr>
              <a:t>…	Football demands…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excellente</a:t>
            </a:r>
            <a:r>
              <a:rPr lang="en-GB" sz="1400" dirty="0">
                <a:latin typeface="Comic Sans MS" panose="030F0702030302020204" pitchFamily="66" charset="0"/>
              </a:rPr>
              <a:t> 	excellent physical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forme</a:t>
            </a:r>
            <a:r>
              <a:rPr lang="en-GB" sz="1400" dirty="0">
                <a:latin typeface="Comic Sans MS" panose="030F0702030302020204" pitchFamily="66" charset="0"/>
              </a:rPr>
              <a:t> physique	condition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coordination	coordination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</a:t>
            </a:r>
            <a:r>
              <a:rPr lang="en-GB" sz="1400" dirty="0" err="1">
                <a:latin typeface="Comic Sans MS" panose="030F0702030302020204" pitchFamily="66" charset="0"/>
              </a:rPr>
              <a:t>l’endurance</a:t>
            </a:r>
            <a:r>
              <a:rPr lang="en-GB" sz="1400" dirty="0">
                <a:latin typeface="Comic Sans MS" panose="030F0702030302020204" pitchFamily="66" charset="0"/>
              </a:rPr>
              <a:t>	endurance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bons reflexes	good reflexes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ça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m’aide</a:t>
            </a:r>
            <a:r>
              <a:rPr lang="en-GB" sz="1400" dirty="0">
                <a:latin typeface="Comic Sans MS" panose="030F0702030302020204" pitchFamily="66" charset="0"/>
              </a:rPr>
              <a:t> à…	It helps me to…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décompresser</a:t>
            </a:r>
            <a:r>
              <a:rPr lang="en-GB" sz="1400" dirty="0">
                <a:latin typeface="Comic Sans MS" panose="030F0702030302020204" pitchFamily="66" charset="0"/>
              </a:rPr>
              <a:t>	relax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oublier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soucis</a:t>
            </a:r>
            <a:r>
              <a:rPr lang="en-GB" sz="1400" dirty="0">
                <a:latin typeface="Comic Sans MS" panose="030F0702030302020204" pitchFamily="66" charset="0"/>
              </a:rPr>
              <a:t>	forget my worries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populaire</a:t>
            </a:r>
            <a:r>
              <a:rPr lang="en-GB" sz="1400" dirty="0">
                <a:latin typeface="Comic Sans MS" panose="030F0702030302020204" pitchFamily="66" charset="0"/>
              </a:rPr>
              <a:t>		popular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vite</a:t>
            </a:r>
            <a:r>
              <a:rPr lang="en-GB" sz="1400" dirty="0">
                <a:latin typeface="Comic Sans MS" panose="030F0702030302020204" pitchFamily="66" charset="0"/>
              </a:rPr>
              <a:t>		fast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Parler</a:t>
            </a:r>
            <a:r>
              <a:rPr lang="en-GB" sz="1400" b="1" dirty="0">
                <a:latin typeface="Comic Sans MS" panose="030F0702030302020204" pitchFamily="66" charset="0"/>
              </a:rPr>
              <a:t> des </a:t>
            </a:r>
            <a:r>
              <a:rPr lang="en-GB" sz="1400" b="1" dirty="0" err="1">
                <a:latin typeface="Comic Sans MS" panose="030F0702030302020204" pitchFamily="66" charset="0"/>
              </a:rPr>
              <a:t>émissions</a:t>
            </a:r>
            <a:r>
              <a:rPr lang="en-GB" sz="1400" b="1" dirty="0">
                <a:latin typeface="Comic Sans MS" panose="030F0702030302020204" pitchFamily="66" charset="0"/>
              </a:rPr>
              <a:t>/du cinema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Mon </a:t>
            </a:r>
            <a:r>
              <a:rPr lang="en-GB" sz="1400" dirty="0" err="1">
                <a:latin typeface="Comic Sans MS" panose="030F0702030302020204" pitchFamily="66" charset="0"/>
              </a:rPr>
              <a:t>émission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,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My favourite </a:t>
            </a:r>
            <a:r>
              <a:rPr lang="en-GB" sz="1400" dirty="0" err="1">
                <a:latin typeface="Comic Sans MS" panose="030F0702030302020204" pitchFamily="66" charset="0"/>
              </a:rPr>
              <a:t>tv</a:t>
            </a:r>
            <a:r>
              <a:rPr lang="en-GB" sz="1400" dirty="0">
                <a:latin typeface="Comic Sans MS" panose="030F0702030302020204" pitchFamily="66" charset="0"/>
              </a:rPr>
              <a:t> programme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émission</a:t>
            </a:r>
            <a:r>
              <a:rPr lang="en-GB" sz="1400" dirty="0">
                <a:latin typeface="Comic Sans MS" panose="030F0702030302020204" pitchFamily="66" charset="0"/>
              </a:rPr>
              <a:t> qui </a:t>
            </a:r>
            <a:r>
              <a:rPr lang="en-GB" sz="1400" dirty="0" err="1">
                <a:latin typeface="Comic Sans MS" panose="030F0702030302020204" pitchFamily="66" charset="0"/>
              </a:rPr>
              <a:t>parle</a:t>
            </a:r>
            <a:r>
              <a:rPr lang="en-GB" sz="1400" dirty="0">
                <a:latin typeface="Comic Sans MS" panose="030F0702030302020204" pitchFamily="66" charset="0"/>
              </a:rPr>
              <a:t> de…	It’s a programme about…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ne le rate </a:t>
            </a:r>
            <a:r>
              <a:rPr lang="en-GB" sz="1400" dirty="0" err="1">
                <a:latin typeface="Comic Sans MS" panose="030F0702030302020204" pitchFamily="66" charset="0"/>
              </a:rPr>
              <a:t>jamais</a:t>
            </a:r>
            <a:r>
              <a:rPr lang="en-GB" sz="1400" dirty="0">
                <a:latin typeface="Comic Sans MS" panose="030F0702030302020204" pitchFamily="66" charset="0"/>
              </a:rPr>
              <a:t>		I never miss it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l’animateur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animatrice</a:t>
            </a:r>
            <a:r>
              <a:rPr lang="en-GB" sz="1400" dirty="0">
                <a:latin typeface="Comic Sans MS" panose="030F0702030302020204" pitchFamily="66" charset="0"/>
              </a:rPr>
              <a:t>	presenter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acteur</a:t>
            </a:r>
            <a:r>
              <a:rPr lang="en-GB" sz="1400" dirty="0">
                <a:latin typeface="Comic Sans MS" panose="030F0702030302020204" pitchFamily="66" charset="0"/>
              </a:rPr>
              <a:t>			actor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scenario			the script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replay			catch-up tv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</a:t>
            </a:r>
            <a:r>
              <a:rPr lang="en-GB" sz="1400" b="1" dirty="0" err="1">
                <a:latin typeface="Comic Sans MS" panose="030F0702030302020204" pitchFamily="66" charset="0"/>
              </a:rPr>
              <a:t>autres</a:t>
            </a:r>
            <a:r>
              <a:rPr lang="en-GB" sz="1400" b="1" dirty="0">
                <a:latin typeface="Comic Sans MS" panose="030F0702030302020204" pitchFamily="66" charset="0"/>
              </a:rPr>
              <a:t> passe-temps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au </a:t>
            </a:r>
            <a:r>
              <a:rPr lang="en-GB" sz="1400" dirty="0" err="1">
                <a:latin typeface="Comic Sans MS" panose="030F0702030302020204" pitchFamily="66" charset="0"/>
              </a:rPr>
              <a:t>théâtre</a:t>
            </a:r>
            <a:r>
              <a:rPr lang="en-GB" sz="1400" dirty="0">
                <a:latin typeface="Comic Sans MS" panose="030F0702030302020204" pitchFamily="66" charset="0"/>
              </a:rPr>
              <a:t>		going to the theatre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au </a:t>
            </a:r>
            <a:r>
              <a:rPr lang="en-GB" sz="1400" dirty="0" err="1">
                <a:latin typeface="Comic Sans MS" panose="030F0702030302020204" pitchFamily="66" charset="0"/>
              </a:rPr>
              <a:t>musée</a:t>
            </a:r>
            <a:r>
              <a:rPr lang="en-GB" sz="1400" dirty="0">
                <a:latin typeface="Comic Sans MS" panose="030F0702030302020204" pitchFamily="66" charset="0"/>
              </a:rPr>
              <a:t>		going to the museum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au concert		going to a convert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au festival		going to a festival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les courses		going shopping (food)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du shopping		going shopping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un promenade		walking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dessiner</a:t>
            </a:r>
            <a:r>
              <a:rPr lang="en-GB" sz="1400" dirty="0">
                <a:latin typeface="Comic Sans MS" panose="030F0702030302020204" pitchFamily="66" charset="0"/>
              </a:rPr>
              <a:t>			drawing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chanter			singing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danser</a:t>
            </a:r>
            <a:r>
              <a:rPr lang="en-GB" sz="1400" dirty="0">
                <a:latin typeface="Comic Sans MS" panose="030F0702030302020204" pitchFamily="66" charset="0"/>
              </a:rPr>
              <a:t>			dancing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courir</a:t>
            </a:r>
            <a:r>
              <a:rPr lang="en-GB" sz="1400" dirty="0">
                <a:latin typeface="Comic Sans MS" panose="030F0702030302020204" pitchFamily="66" charset="0"/>
              </a:rPr>
              <a:t>			running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écrire</a:t>
            </a:r>
            <a:r>
              <a:rPr lang="en-GB" sz="1400" dirty="0">
                <a:latin typeface="Comic Sans MS" panose="030F0702030302020204" pitchFamily="66" charset="0"/>
              </a:rPr>
              <a:t>			writing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lire			reading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marcher			walking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mode			fashion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</a:t>
            </a:r>
            <a:r>
              <a:rPr lang="en-GB" sz="1400" b="1" dirty="0" err="1">
                <a:latin typeface="Comic Sans MS" panose="030F0702030302020204" pitchFamily="66" charset="0"/>
              </a:rPr>
              <a:t>activité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activity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chanter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sing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foot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I’m a fan of </a:t>
            </a:r>
            <a:r>
              <a:rPr lang="en-GB" sz="1400" b="1" dirty="0">
                <a:latin typeface="Comic Sans MS" panose="030F0702030302020204" pitchFamily="66" charset="0"/>
              </a:rPr>
              <a:t>footbal</a:t>
            </a:r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/cool		good/cool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génial</a:t>
            </a:r>
            <a:r>
              <a:rPr lang="en-GB" sz="1400" dirty="0">
                <a:latin typeface="Comic Sans MS" panose="030F0702030302020204" pitchFamily="66" charset="0"/>
              </a:rPr>
              <a:t>		great			</a:t>
            </a:r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barbant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/stupide	rubbish/stupid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Facile/dur		easy/hard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ludique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	fun/nice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rapide</a:t>
            </a:r>
            <a:r>
              <a:rPr lang="en-GB" sz="1400" dirty="0">
                <a:latin typeface="Comic Sans MS" panose="030F0702030302020204" pitchFamily="66" charset="0"/>
              </a:rPr>
              <a:t>/beau	fast/pleasant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débile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vulgaire</a:t>
            </a:r>
            <a:r>
              <a:rPr lang="en-GB" sz="1400" dirty="0">
                <a:latin typeface="Comic Sans MS" panose="030F0702030302020204" pitchFamily="66" charset="0"/>
              </a:rPr>
              <a:t>	idiotic/crude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dangereux</a:t>
            </a:r>
            <a:r>
              <a:rPr lang="en-GB" sz="1400" dirty="0">
                <a:latin typeface="Comic Sans MS" panose="030F0702030302020204" pitchFamily="66" charset="0"/>
              </a:rPr>
              <a:t>		dangerous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fait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lu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joue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fais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lis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jouer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jouerai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faire/je </a:t>
            </a:r>
            <a:r>
              <a:rPr lang="en-GB" b="1" dirty="0" err="1">
                <a:latin typeface="Comic Sans MS" panose="030F0702030302020204" pitchFamily="66" charset="0"/>
              </a:rPr>
              <a:t>ferai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lire/je </a:t>
            </a:r>
            <a:r>
              <a:rPr lang="en-GB" b="1" dirty="0" err="1">
                <a:latin typeface="Comic Sans MS" panose="030F0702030302020204" pitchFamily="66" charset="0"/>
              </a:rPr>
              <a:t>lirai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1081</Words>
  <Application>Microsoft Office PowerPoint</Application>
  <PresentationFormat>Widescreen</PresentationFormat>
  <Paragraphs>175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23</cp:revision>
  <dcterms:created xsi:type="dcterms:W3CDTF">2020-11-16T12:54:35Z</dcterms:created>
  <dcterms:modified xsi:type="dcterms:W3CDTF">2025-05-23T10:32:11Z</dcterms:modified>
</cp:coreProperties>
</file>