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MODULE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Health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Lifestyle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 CORPS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mal…(au/à la/aux)		…hurts/aches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bouche			mouth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jambe			leg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main			hand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l’oreille</a:t>
            </a:r>
            <a:r>
              <a:rPr lang="en-GB" sz="1400" dirty="0">
                <a:latin typeface="Comic Sans MS" panose="030F0702030302020204" pitchFamily="66" charset="0"/>
              </a:rPr>
              <a:t>			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tête			head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bras			arm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Coeur			heart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corps			body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dos			back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pied			foot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visage			face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peau</a:t>
            </a:r>
            <a:r>
              <a:rPr lang="en-GB" sz="1400" dirty="0">
                <a:latin typeface="Comic Sans MS" panose="030F0702030302020204" pitchFamily="66" charset="0"/>
              </a:rPr>
              <a:t>			skin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sang			blood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l’oeil			eye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malade</a:t>
            </a:r>
            <a:r>
              <a:rPr lang="en-GB" sz="1400" dirty="0">
                <a:latin typeface="Comic Sans MS" panose="030F0702030302020204" pitchFamily="66" charset="0"/>
              </a:rPr>
              <a:t>			ill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maladie</a:t>
            </a:r>
            <a:r>
              <a:rPr lang="en-GB" sz="1400" dirty="0">
                <a:latin typeface="Comic Sans MS" panose="030F0702030302020204" pitchFamily="66" charset="0"/>
              </a:rPr>
              <a:t>			illness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blesser			to injure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casser</a:t>
            </a:r>
            <a:r>
              <a:rPr lang="en-GB" sz="1400" dirty="0">
                <a:latin typeface="Comic Sans MS" panose="030F0702030302020204" pitchFamily="66" charset="0"/>
              </a:rPr>
              <a:t>			to break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médecin</a:t>
            </a:r>
            <a:r>
              <a:rPr lang="en-GB" sz="1400" dirty="0">
                <a:latin typeface="Comic Sans MS" panose="030F0702030302020204" pitchFamily="66" charset="0"/>
              </a:rPr>
              <a:t>			doctor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mort			dead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médicament</a:t>
            </a:r>
            <a:r>
              <a:rPr lang="en-GB" sz="1400" dirty="0">
                <a:latin typeface="Comic Sans MS" panose="030F0702030302020204" pitchFamily="66" charset="0"/>
              </a:rPr>
              <a:t>		medicine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santé</a:t>
            </a:r>
            <a:r>
              <a:rPr lang="en-GB" sz="1400" dirty="0">
                <a:latin typeface="Comic Sans MS" panose="030F0702030302020204" pitchFamily="66" charset="0"/>
              </a:rPr>
              <a:t>			health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urgence			emergency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76646"/>
            <a:ext cx="47371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 REGIME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sain			healthy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malsain</a:t>
            </a:r>
            <a:r>
              <a:rPr lang="en-GB" sz="1400" dirty="0">
                <a:latin typeface="Comic Sans MS" panose="030F0702030302020204" pitchFamily="66" charset="0"/>
              </a:rPr>
              <a:t>			unhealthy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équilibré</a:t>
            </a:r>
            <a:r>
              <a:rPr lang="en-GB" sz="1400" dirty="0">
                <a:latin typeface="Comic Sans MS" panose="030F0702030302020204" pitchFamily="66" charset="0"/>
              </a:rPr>
              <a:t>			balanced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mauvais</a:t>
            </a:r>
            <a:r>
              <a:rPr lang="en-GB" sz="1400" dirty="0">
                <a:latin typeface="Comic Sans MS" panose="030F0702030302020204" pitchFamily="66" charset="0"/>
              </a:rPr>
              <a:t>			bad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végan</a:t>
            </a:r>
            <a:r>
              <a:rPr lang="en-GB" sz="1400" dirty="0">
                <a:latin typeface="Comic Sans MS" panose="030F0702030302020204" pitchFamily="66" charset="0"/>
              </a:rPr>
              <a:t>			vegan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végétarien</a:t>
            </a:r>
            <a:r>
              <a:rPr lang="en-GB" sz="1400" dirty="0">
                <a:latin typeface="Comic Sans MS" panose="030F0702030302020204" pitchFamily="66" charset="0"/>
              </a:rPr>
              <a:t>			vegetarian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petit-déjeuner		breakfast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déjeuner		lunch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diner			dinner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boissons</a:t>
            </a:r>
            <a:r>
              <a:rPr lang="en-GB" sz="1400" dirty="0">
                <a:latin typeface="Comic Sans MS" panose="030F0702030302020204" pitchFamily="66" charset="0"/>
              </a:rPr>
              <a:t>		drinks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nourriture</a:t>
            </a:r>
            <a:r>
              <a:rPr lang="en-GB" sz="1400" dirty="0">
                <a:latin typeface="Comic Sans MS" panose="030F0702030302020204" pitchFamily="66" charset="0"/>
              </a:rPr>
              <a:t>		food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cuisine			food (kitchen)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faim</a:t>
            </a:r>
            <a:r>
              <a:rPr lang="en-GB" sz="1400" dirty="0">
                <a:latin typeface="Comic Sans MS" panose="030F0702030302020204" pitchFamily="66" charset="0"/>
              </a:rPr>
              <a:t>			I’m hungry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soif</a:t>
            </a:r>
            <a:r>
              <a:rPr lang="en-GB" sz="1400" dirty="0">
                <a:latin typeface="Comic Sans MS" panose="030F0702030302020204" pitchFamily="66" charset="0"/>
              </a:rPr>
              <a:t>			I’m thirsty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fromage			cheese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pain			bread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poissson</a:t>
            </a:r>
            <a:r>
              <a:rPr lang="en-GB" sz="1400" dirty="0">
                <a:latin typeface="Comic Sans MS" panose="030F0702030302020204" pitchFamily="66" charset="0"/>
              </a:rPr>
              <a:t>			fish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poulet			chicken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viande</a:t>
            </a:r>
            <a:r>
              <a:rPr lang="en-GB" sz="1400" dirty="0">
                <a:latin typeface="Comic Sans MS" panose="030F0702030302020204" pitchFamily="66" charset="0"/>
              </a:rPr>
              <a:t>			meat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frites			chips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glace			</a:t>
            </a:r>
            <a:r>
              <a:rPr lang="en-GB" sz="1400" dirty="0" err="1">
                <a:latin typeface="Comic Sans MS" panose="030F0702030302020204" pitchFamily="66" charset="0"/>
              </a:rPr>
              <a:t>icecream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l’eau</a:t>
            </a:r>
            <a:r>
              <a:rPr lang="en-GB" sz="1400" dirty="0">
                <a:latin typeface="Comic Sans MS" panose="030F0702030302020204" pitchFamily="66" charset="0"/>
              </a:rPr>
              <a:t>			water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l’alcool</a:t>
            </a:r>
            <a:r>
              <a:rPr lang="en-GB" sz="1400" dirty="0">
                <a:latin typeface="Comic Sans MS" panose="030F0702030302020204" pitchFamily="66" charset="0"/>
              </a:rPr>
              <a:t>			alcohol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café			coffee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lait			milk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thé</a:t>
            </a:r>
            <a:r>
              <a:rPr lang="en-GB" sz="1400" dirty="0">
                <a:latin typeface="Comic Sans MS" panose="030F0702030302020204" pitchFamily="66" charset="0"/>
              </a:rPr>
              <a:t>			tea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vin			wine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recette</a:t>
            </a:r>
            <a:r>
              <a:rPr lang="en-GB" sz="1400" dirty="0">
                <a:latin typeface="Comic Sans MS" panose="030F0702030302020204" pitchFamily="66" charset="0"/>
              </a:rPr>
              <a:t>			recipe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9450" y="3667343"/>
            <a:ext cx="511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496" y="808537"/>
            <a:ext cx="57340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vie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fumer</a:t>
            </a:r>
            <a:r>
              <a:rPr lang="en-GB" sz="1400" dirty="0">
                <a:latin typeface="Comic Sans MS" panose="030F0702030302020204" pitchFamily="66" charset="0"/>
              </a:rPr>
              <a:t>			to smoke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prendre les drogues		to take drugs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Vapoter</a:t>
            </a:r>
            <a:r>
              <a:rPr lang="en-GB" sz="1400" dirty="0">
                <a:latin typeface="Comic Sans MS" panose="030F0702030302020204" pitchFamily="66" charset="0"/>
              </a:rPr>
              <a:t>			to vape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commencer à (</a:t>
            </a:r>
            <a:r>
              <a:rPr lang="en-GB" sz="1400" dirty="0" err="1">
                <a:latin typeface="Comic Sans MS" panose="030F0702030302020204" pitchFamily="66" charset="0"/>
              </a:rPr>
              <a:t>fumer</a:t>
            </a:r>
            <a:r>
              <a:rPr lang="en-GB" sz="1400" dirty="0">
                <a:latin typeface="Comic Sans MS" panose="030F0702030302020204" pitchFamily="66" charset="0"/>
              </a:rPr>
              <a:t>)		to start…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m’aide</a:t>
            </a:r>
            <a:r>
              <a:rPr lang="en-GB" sz="1400" dirty="0">
                <a:latin typeface="Comic Sans MS" panose="030F0702030302020204" pitchFamily="66" charset="0"/>
              </a:rPr>
              <a:t> à </a:t>
            </a:r>
            <a:r>
              <a:rPr lang="en-GB" sz="1400" dirty="0" err="1">
                <a:latin typeface="Comic Sans MS" panose="030F0702030302020204" pitchFamily="66" charset="0"/>
              </a:rPr>
              <a:t>rester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calme</a:t>
            </a:r>
            <a:r>
              <a:rPr lang="en-GB" sz="1400" dirty="0">
                <a:latin typeface="Comic Sans MS" panose="030F0702030302020204" pitchFamily="66" charset="0"/>
              </a:rPr>
              <a:t>	.. Helps me stay calm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…me </a:t>
            </a:r>
            <a:r>
              <a:rPr lang="en-GB" sz="1400" dirty="0" err="1">
                <a:latin typeface="Comic Sans MS" panose="030F0702030302020204" pitchFamily="66" charset="0"/>
              </a:rPr>
              <a:t>relaxe</a:t>
            </a:r>
            <a:r>
              <a:rPr lang="en-GB" sz="1400" dirty="0">
                <a:latin typeface="Comic Sans MS" panose="030F0702030302020204" pitchFamily="66" charset="0"/>
              </a:rPr>
              <a:t>		..relaxes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peut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tuer</a:t>
            </a:r>
            <a:r>
              <a:rPr lang="en-GB" sz="1400" dirty="0">
                <a:latin typeface="Comic Sans MS" panose="030F0702030302020204" pitchFamily="66" charset="0"/>
              </a:rPr>
              <a:t>			..can kill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808537"/>
            <a:ext cx="58543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</a:t>
            </a:r>
            <a:r>
              <a:rPr lang="en-GB" sz="1400" b="1" dirty="0" err="1">
                <a:latin typeface="Comic Sans MS" panose="030F0702030302020204" pitchFamily="66" charset="0"/>
              </a:rPr>
              <a:t>projets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vais</a:t>
            </a:r>
            <a:r>
              <a:rPr lang="en-GB" sz="1400" dirty="0">
                <a:latin typeface="Comic Sans MS" panose="030F0702030302020204" pitchFamily="66" charset="0"/>
              </a:rPr>
              <a:t>….			I’m going to…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manger plus de…/</a:t>
            </a:r>
            <a:r>
              <a:rPr lang="en-GB" sz="1400" dirty="0" err="1">
                <a:latin typeface="Comic Sans MS" panose="030F0702030302020204" pitchFamily="66" charset="0"/>
              </a:rPr>
              <a:t>moins</a:t>
            </a:r>
            <a:r>
              <a:rPr lang="en-GB" sz="1400" dirty="0">
                <a:latin typeface="Comic Sans MS" panose="030F0702030302020204" pitchFamily="66" charset="0"/>
              </a:rPr>
              <a:t> de…	eat more…./less….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boire</a:t>
            </a:r>
            <a:r>
              <a:rPr lang="en-GB" sz="1400" dirty="0">
                <a:latin typeface="Comic Sans MS" panose="030F0702030302020204" pitchFamily="66" charset="0"/>
              </a:rPr>
              <a:t>			drink….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de </a:t>
            </a:r>
            <a:r>
              <a:rPr lang="en-GB" sz="1400" dirty="0" err="1">
                <a:latin typeface="Comic Sans MS" panose="030F0702030302020204" pitchFamily="66" charset="0"/>
              </a:rPr>
              <a:t>l’exercice</a:t>
            </a:r>
            <a:r>
              <a:rPr lang="en-GB" sz="1400" dirty="0">
                <a:latin typeface="Comic Sans MS" panose="030F0702030302020204" pitchFamily="66" charset="0"/>
              </a:rPr>
              <a:t>		do exercise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de la meditation		meditate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arreter</a:t>
            </a:r>
            <a:r>
              <a:rPr lang="en-GB" sz="1400" dirty="0">
                <a:latin typeface="Comic Sans MS" panose="030F0702030302020204" pitchFamily="66" charset="0"/>
              </a:rPr>
              <a:t> de….		stop….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vie plus active	lead a more active life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</a:t>
            </a:r>
            <a:r>
              <a:rPr lang="en-GB" sz="1400" dirty="0" err="1">
                <a:latin typeface="Comic Sans MS" panose="030F0702030302020204" pitchFamily="66" charset="0"/>
              </a:rPr>
              <a:t>coucher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tôt</a:t>
            </a:r>
            <a:r>
              <a:rPr lang="en-GB" sz="1400" dirty="0">
                <a:latin typeface="Comic Sans MS" panose="030F0702030302020204" pitchFamily="66" charset="0"/>
              </a:rPr>
              <a:t>		go to bed early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lever </a:t>
            </a:r>
            <a:r>
              <a:rPr lang="en-GB" sz="1400" dirty="0" err="1">
                <a:latin typeface="Comic Sans MS" panose="030F0702030302020204" pitchFamily="66" charset="0"/>
              </a:rPr>
              <a:t>tôt</a:t>
            </a:r>
            <a:r>
              <a:rPr lang="en-GB" sz="1400" dirty="0">
                <a:latin typeface="Comic Sans MS" panose="030F0702030302020204" pitchFamily="66" charset="0"/>
              </a:rPr>
              <a:t>		get up early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éviter</a:t>
            </a:r>
            <a:r>
              <a:rPr lang="en-GB" sz="1400" dirty="0">
                <a:latin typeface="Comic Sans MS" panose="030F0702030302020204" pitchFamily="66" charset="0"/>
              </a:rPr>
              <a:t> le </a:t>
            </a:r>
            <a:r>
              <a:rPr lang="en-GB" sz="1400" dirty="0" err="1">
                <a:latin typeface="Comic Sans MS" panose="030F0702030302020204" pitchFamily="66" charset="0"/>
              </a:rPr>
              <a:t>tabac</a:t>
            </a:r>
            <a:r>
              <a:rPr lang="en-GB" sz="1400" dirty="0">
                <a:latin typeface="Comic Sans MS" panose="030F0702030302020204" pitchFamily="66" charset="0"/>
              </a:rPr>
              <a:t>		avoid smoking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</a:t>
            </a:r>
            <a:r>
              <a:rPr lang="en-GB" sz="1400" b="1" dirty="0">
                <a:latin typeface="Comic Sans MS" panose="030F0702030302020204" pitchFamily="66" charset="0"/>
              </a:rPr>
              <a:t>plat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meal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>
                <a:latin typeface="Comic Sans MS" panose="030F0702030302020204" pitchFamily="66" charset="0"/>
              </a:rPr>
              <a:t>courir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run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foot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I’m a fan of </a:t>
            </a:r>
            <a:r>
              <a:rPr lang="en-GB" sz="1400" b="1" dirty="0">
                <a:latin typeface="Comic Sans MS" panose="030F0702030302020204" pitchFamily="66" charset="0"/>
              </a:rPr>
              <a:t>footbal</a:t>
            </a:r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Actif</a:t>
            </a:r>
            <a:r>
              <a:rPr lang="en-GB" sz="1400" dirty="0">
                <a:latin typeface="Comic Sans MS" panose="030F0702030302020204" pitchFamily="66" charset="0"/>
              </a:rPr>
              <a:t>		active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Dangereux</a:t>
            </a:r>
            <a:r>
              <a:rPr lang="en-GB" sz="1400" dirty="0">
                <a:latin typeface="Comic Sans MS" panose="030F0702030302020204" pitchFamily="66" charset="0"/>
              </a:rPr>
              <a:t>		dangerous			</a:t>
            </a:r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Équilibré</a:t>
            </a:r>
            <a:r>
              <a:rPr lang="en-GB" sz="1400" dirty="0">
                <a:latin typeface="Comic Sans MS" panose="030F0702030302020204" pitchFamily="66" charset="0"/>
              </a:rPr>
              <a:t>		balanced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Faible</a:t>
            </a:r>
            <a:r>
              <a:rPr lang="en-GB" sz="1400" dirty="0">
                <a:latin typeface="Comic Sans MS" panose="030F0702030302020204" pitchFamily="66" charset="0"/>
              </a:rPr>
              <a:t>		weak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Fort		strong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Fatigué</a:t>
            </a:r>
            <a:r>
              <a:rPr lang="en-GB" sz="1400" dirty="0">
                <a:latin typeface="Comic Sans MS" panose="030F0702030302020204" pitchFamily="66" charset="0"/>
              </a:rPr>
              <a:t>		tired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Grave		serious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Sportif		sporty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mangé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bu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arrêté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mange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bois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J’arrête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651455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manger/je </a:t>
            </a:r>
            <a:r>
              <a:rPr lang="en-GB" b="1" dirty="0" err="1">
                <a:latin typeface="Comic Sans MS" panose="030F0702030302020204" pitchFamily="66" charset="0"/>
              </a:rPr>
              <a:t>mangerai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boire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boirai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arrêter</a:t>
            </a:r>
            <a:r>
              <a:rPr lang="en-GB" b="1" dirty="0">
                <a:latin typeface="Comic Sans MS" panose="030F0702030302020204" pitchFamily="66" charset="0"/>
              </a:rPr>
              <a:t>/</a:t>
            </a:r>
            <a:r>
              <a:rPr lang="en-GB" b="1" dirty="0" err="1">
                <a:latin typeface="Comic Sans MS" panose="030F0702030302020204" pitchFamily="66" charset="0"/>
              </a:rPr>
              <a:t>j’arrêterai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Toujours</a:t>
            </a:r>
            <a:r>
              <a:rPr lang="en-GB" sz="1400" dirty="0">
                <a:latin typeface="Comic Sans MS" panose="030F0702030302020204" pitchFamily="66" charset="0"/>
              </a:rPr>
              <a:t>			always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dernier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il</a:t>
            </a:r>
            <a:r>
              <a:rPr lang="en-GB" sz="1400" b="1" dirty="0">
                <a:latin typeface="Comic Sans MS" panose="030F0702030302020204" pitchFamily="66" charset="0"/>
              </a:rPr>
              <a:t>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plus			in addition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Comme par </a:t>
            </a:r>
            <a:r>
              <a:rPr lang="en-GB" sz="1400" dirty="0" err="1">
                <a:latin typeface="Comic Sans MS" panose="030F0702030302020204" pitchFamily="66" charset="0"/>
              </a:rPr>
              <a:t>exemple</a:t>
            </a:r>
            <a:r>
              <a:rPr lang="en-GB" sz="1400" dirty="0">
                <a:latin typeface="Comic Sans MS" panose="030F0702030302020204" pitchFamily="66" charset="0"/>
              </a:rPr>
              <a:t>		like for </a:t>
            </a:r>
            <a:r>
              <a:rPr lang="en-GB" sz="1400" dirty="0" err="1">
                <a:latin typeface="Comic Sans MS" panose="030F0702030302020204" pitchFamily="66" charset="0"/>
              </a:rPr>
              <a:t>eg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revanche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Prepositions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dans			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derrière			behind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devant</a:t>
            </a:r>
            <a:r>
              <a:rPr lang="en-GB" sz="1400" dirty="0">
                <a:latin typeface="Comic Sans MS" panose="030F0702030302020204" pitchFamily="66" charset="0"/>
              </a:rPr>
              <a:t>			in front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entre			between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face de			opposite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coté</a:t>
            </a:r>
            <a:r>
              <a:rPr lang="en-GB" sz="1400" dirty="0">
                <a:latin typeface="Comic Sans MS" panose="030F0702030302020204" pitchFamily="66" charset="0"/>
              </a:rPr>
              <a:t> de			next to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près</a:t>
            </a:r>
            <a:r>
              <a:rPr lang="en-GB" sz="1400" dirty="0">
                <a:latin typeface="Comic Sans MS" panose="030F0702030302020204" pitchFamily="66" charset="0"/>
              </a:rPr>
              <a:t> de			near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954</Words>
  <Application>Microsoft Office PowerPoint</Application>
  <PresentationFormat>Widescreen</PresentationFormat>
  <Paragraphs>165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37</cp:revision>
  <dcterms:created xsi:type="dcterms:W3CDTF">2020-11-16T12:54:35Z</dcterms:created>
  <dcterms:modified xsi:type="dcterms:W3CDTF">2024-11-20T11:53:37Z</dcterms:modified>
</cp:coreProperties>
</file>