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58851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STIMMT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4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Bei Mir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699" y="558800"/>
            <a:ext cx="58757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 und </a:t>
            </a:r>
            <a:r>
              <a:rPr lang="en-GB" sz="1400" b="1" dirty="0" err="1">
                <a:latin typeface="Comic Sans MS" panose="030F0702030302020204" pitchFamily="66" charset="0"/>
              </a:rPr>
              <a:t>Trinken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habe</a:t>
            </a:r>
            <a:r>
              <a:rPr lang="en-GB" sz="1400" dirty="0">
                <a:latin typeface="Comic Sans MS" panose="030F0702030302020204" pitchFamily="66" charset="0"/>
              </a:rPr>
              <a:t> Hunger		I’m hungry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Frühstück</a:t>
            </a:r>
            <a:r>
              <a:rPr lang="en-GB" sz="1400" dirty="0">
                <a:latin typeface="Comic Sans MS" panose="030F0702030302020204" pitchFamily="66" charset="0"/>
              </a:rPr>
              <a:t>*		breakfast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Mittagessen</a:t>
            </a:r>
            <a:r>
              <a:rPr lang="en-GB" sz="1400" dirty="0">
                <a:latin typeface="Comic Sans MS" panose="030F0702030302020204" pitchFamily="66" charset="0"/>
              </a:rPr>
              <a:t>		lunch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Abendessen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Abendbrot</a:t>
            </a:r>
            <a:r>
              <a:rPr lang="en-GB" sz="1400" dirty="0">
                <a:latin typeface="Comic Sans MS" panose="030F0702030302020204" pitchFamily="66" charset="0"/>
              </a:rPr>
              <a:t>	evening meal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schemckt</a:t>
            </a:r>
            <a:r>
              <a:rPr lang="en-GB" sz="1400" dirty="0">
                <a:latin typeface="Comic Sans MS" panose="030F0702030302020204" pitchFamily="66" charset="0"/>
              </a:rPr>
              <a:t> gut		that tastes 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ekelhaft</a:t>
            </a:r>
            <a:r>
              <a:rPr lang="en-GB" sz="1400" dirty="0">
                <a:latin typeface="Comic Sans MS" panose="030F0702030302020204" pitchFamily="66" charset="0"/>
              </a:rPr>
              <a:t>			disgusting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frisch</a:t>
            </a:r>
            <a:r>
              <a:rPr lang="en-GB" sz="1400" dirty="0">
                <a:latin typeface="Comic Sans MS" panose="030F0702030302020204" pitchFamily="66" charset="0"/>
              </a:rPr>
              <a:t>			fresh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lecker</a:t>
            </a:r>
            <a:r>
              <a:rPr lang="en-GB" sz="1400" dirty="0">
                <a:latin typeface="Comic Sans MS" panose="030F0702030302020204" pitchFamily="66" charset="0"/>
              </a:rPr>
              <a:t>*			tasty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salzig</a:t>
            </a:r>
            <a:r>
              <a:rPr lang="en-GB" sz="1400" dirty="0">
                <a:latin typeface="Comic Sans MS" panose="030F0702030302020204" pitchFamily="66" charset="0"/>
              </a:rPr>
              <a:t>			salty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süß</a:t>
            </a:r>
            <a:r>
              <a:rPr lang="en-GB" sz="1400" dirty="0">
                <a:latin typeface="Comic Sans MS" panose="030F0702030302020204" pitchFamily="66" charset="0"/>
              </a:rPr>
              <a:t>*			sweet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würzig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scharf</a:t>
            </a:r>
            <a:r>
              <a:rPr lang="en-GB" sz="1400" dirty="0">
                <a:latin typeface="Comic Sans MS" panose="030F0702030302020204" pitchFamily="66" charset="0"/>
              </a:rPr>
              <a:t>		spicy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Essen			food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Imbiß</a:t>
            </a:r>
            <a:r>
              <a:rPr lang="en-GB" sz="1400" dirty="0">
                <a:latin typeface="Comic Sans MS" panose="030F0702030302020204" pitchFamily="66" charset="0"/>
              </a:rPr>
              <a:t>			snack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Fastfood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err="1">
                <a:latin typeface="Comic Sans MS" panose="030F0702030302020204" pitchFamily="66" charset="0"/>
              </a:rPr>
              <a:t>fastfood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Brot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Brötchen</a:t>
            </a:r>
            <a:r>
              <a:rPr lang="en-GB" sz="1400" dirty="0">
                <a:latin typeface="Comic Sans MS" panose="030F0702030302020204" pitchFamily="66" charset="0"/>
              </a:rPr>
              <a:t>)*		bread (</a:t>
            </a:r>
            <a:r>
              <a:rPr lang="en-GB" sz="1400" dirty="0" err="1">
                <a:latin typeface="Comic Sans MS" panose="030F0702030302020204" pitchFamily="66" charset="0"/>
              </a:rPr>
              <a:t>breadroll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Käse</a:t>
            </a:r>
            <a:r>
              <a:rPr lang="en-GB" sz="1400" dirty="0">
                <a:latin typeface="Comic Sans MS" panose="030F0702030302020204" pitchFamily="66" charset="0"/>
              </a:rPr>
              <a:t>*			cheese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Chips			crisps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Wurst	*		sausage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Fleisch</a:t>
            </a:r>
            <a:r>
              <a:rPr lang="en-GB" sz="1400" dirty="0">
                <a:latin typeface="Comic Sans MS" panose="030F0702030302020204" pitchFamily="66" charset="0"/>
              </a:rPr>
              <a:t>*			meat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Hähnchen</a:t>
            </a:r>
            <a:r>
              <a:rPr lang="en-GB" sz="1400" dirty="0">
                <a:latin typeface="Comic Sans MS" panose="030F0702030302020204" pitchFamily="66" charset="0"/>
              </a:rPr>
              <a:t>*			chicken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Fisch*			fish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Ei</a:t>
            </a:r>
            <a:r>
              <a:rPr lang="en-GB" sz="1400" dirty="0">
                <a:latin typeface="Comic Sans MS" panose="030F0702030302020204" pitchFamily="66" charset="0"/>
              </a:rPr>
              <a:t>*			egg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Kartoffeln</a:t>
            </a:r>
            <a:r>
              <a:rPr lang="en-GB" sz="1400" dirty="0">
                <a:latin typeface="Comic Sans MS" panose="030F0702030302020204" pitchFamily="66" charset="0"/>
              </a:rPr>
              <a:t>			potatoes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Pommes*			chips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Eis</a:t>
            </a:r>
            <a:r>
              <a:rPr lang="en-GB" sz="1400" dirty="0">
                <a:latin typeface="Comic Sans MS" panose="030F0702030302020204" pitchFamily="66" charset="0"/>
              </a:rPr>
              <a:t>*			ice cream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Kekse</a:t>
            </a:r>
            <a:r>
              <a:rPr lang="en-GB" sz="1400" dirty="0">
                <a:latin typeface="Comic Sans MS" panose="030F0702030302020204" pitchFamily="66" charset="0"/>
              </a:rPr>
              <a:t>			biscuits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</a:t>
            </a:r>
            <a:r>
              <a:rPr lang="en-GB" sz="1400" dirty="0" err="1">
                <a:latin typeface="Comic Sans MS" panose="030F0702030302020204" pitchFamily="66" charset="0"/>
              </a:rPr>
              <a:t>Stück</a:t>
            </a:r>
            <a:r>
              <a:rPr lang="en-GB" sz="1400" dirty="0">
                <a:latin typeface="Comic Sans MS" panose="030F0702030302020204" pitchFamily="66" charset="0"/>
              </a:rPr>
              <a:t> Kuchen		a piece of cake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Zucker			sugar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1529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Obst</a:t>
            </a:r>
            <a:r>
              <a:rPr lang="en-GB" sz="1400" dirty="0">
                <a:latin typeface="Comic Sans MS" panose="030F0702030302020204" pitchFamily="66" charset="0"/>
              </a:rPr>
              <a:t>			fruit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Gemüse</a:t>
            </a:r>
            <a:r>
              <a:rPr lang="en-GB" sz="1400" dirty="0">
                <a:latin typeface="Comic Sans MS" panose="030F0702030302020204" pitchFamily="66" charset="0"/>
              </a:rPr>
              <a:t>		vegetables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Zwiebel</a:t>
            </a:r>
            <a:r>
              <a:rPr lang="en-GB" sz="1400" dirty="0">
                <a:latin typeface="Comic Sans MS" panose="030F0702030302020204" pitchFamily="66" charset="0"/>
              </a:rPr>
              <a:t>		onion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Apfel</a:t>
            </a:r>
            <a:r>
              <a:rPr lang="en-GB" sz="1400" dirty="0">
                <a:latin typeface="Comic Sans MS" panose="030F0702030302020204" pitchFamily="66" charset="0"/>
              </a:rPr>
              <a:t>			apple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Banane</a:t>
            </a:r>
            <a:r>
              <a:rPr lang="en-GB" sz="1400" dirty="0">
                <a:latin typeface="Comic Sans MS" panose="030F0702030302020204" pitchFamily="66" charset="0"/>
              </a:rPr>
              <a:t>			banana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Erdbeer</a:t>
            </a:r>
            <a:r>
              <a:rPr lang="en-GB" sz="1400" dirty="0">
                <a:latin typeface="Comic Sans MS" panose="030F0702030302020204" pitchFamily="66" charset="0"/>
              </a:rPr>
              <a:t>		strawberry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Kartoffeln</a:t>
            </a:r>
            <a:r>
              <a:rPr lang="en-GB" sz="1400" dirty="0">
                <a:latin typeface="Comic Sans MS" panose="030F0702030302020204" pitchFamily="66" charset="0"/>
              </a:rPr>
              <a:t>		potatoes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Veganer</a:t>
            </a:r>
            <a:r>
              <a:rPr lang="en-GB" sz="1400" dirty="0">
                <a:latin typeface="Comic Sans MS" panose="030F0702030302020204" pitchFamily="66" charset="0"/>
              </a:rPr>
              <a:t>			vegan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Vegetarier</a:t>
            </a:r>
            <a:r>
              <a:rPr lang="en-GB" sz="1400" dirty="0">
                <a:latin typeface="Comic Sans MS" panose="030F0702030302020204" pitchFamily="66" charset="0"/>
              </a:rPr>
              <a:t>			vegetarian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habe</a:t>
            </a:r>
            <a:r>
              <a:rPr lang="en-GB" sz="1400" dirty="0">
                <a:latin typeface="Comic Sans MS" panose="030F0702030302020204" pitchFamily="66" charset="0"/>
              </a:rPr>
              <a:t> Durst		I’m thirsty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Tee			tea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Milch</a:t>
            </a:r>
            <a:r>
              <a:rPr lang="en-GB" sz="1400" dirty="0">
                <a:latin typeface="Comic Sans MS" panose="030F0702030302020204" pitchFamily="66" charset="0"/>
              </a:rPr>
              <a:t>*			milk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Kaffee</a:t>
            </a:r>
            <a:r>
              <a:rPr lang="en-GB" sz="1400" dirty="0">
                <a:latin typeface="Comic Sans MS" panose="030F0702030302020204" pitchFamily="66" charset="0"/>
              </a:rPr>
              <a:t>*			coffee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Alkohol</a:t>
            </a:r>
            <a:r>
              <a:rPr lang="en-GB" sz="1400" dirty="0">
                <a:latin typeface="Comic Sans MS" panose="030F0702030302020204" pitchFamily="66" charset="0"/>
              </a:rPr>
              <a:t>*			alcohol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Wein*			wine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Bier*			beer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Wasser*			water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Speisekarte</a:t>
            </a:r>
            <a:r>
              <a:rPr lang="en-GB" sz="1400" dirty="0">
                <a:latin typeface="Comic Sans MS" panose="030F0702030302020204" pitchFamily="66" charset="0"/>
              </a:rPr>
              <a:t>		menu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682849" y="4419693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  <a:r>
              <a:rPr lang="en-GB" sz="1400" b="1" dirty="0" err="1">
                <a:latin typeface="Comic Sans MS" panose="030F0702030302020204" pitchFamily="66" charset="0"/>
              </a:rPr>
              <a:t>Gesund</a:t>
            </a:r>
            <a:r>
              <a:rPr lang="en-GB" sz="1400" b="1" dirty="0">
                <a:latin typeface="Comic Sans MS" panose="030F0702030302020204" pitchFamily="66" charset="0"/>
              </a:rPr>
              <a:t> leben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(un)</a:t>
            </a:r>
            <a:r>
              <a:rPr lang="en-GB" sz="1400" dirty="0" err="1">
                <a:latin typeface="Comic Sans MS" panose="030F0702030302020204" pitchFamily="66" charset="0"/>
              </a:rPr>
              <a:t>gesund</a:t>
            </a:r>
            <a:r>
              <a:rPr lang="en-GB" sz="1400" dirty="0">
                <a:latin typeface="Comic Sans MS" panose="030F0702030302020204" pitchFamily="66" charset="0"/>
              </a:rPr>
              <a:t>	*		(un)healthy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Aktiv</a:t>
            </a:r>
            <a:r>
              <a:rPr lang="en-GB" sz="1400" dirty="0">
                <a:latin typeface="Comic Sans MS" panose="030F0702030302020204" pitchFamily="66" charset="0"/>
              </a:rPr>
              <a:t>*			active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Faul</a:t>
            </a:r>
            <a:r>
              <a:rPr lang="en-GB" sz="1400" dirty="0">
                <a:latin typeface="Comic Sans MS" panose="030F0702030302020204" pitchFamily="66" charset="0"/>
              </a:rPr>
              <a:t>*			lazy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Gut/</a:t>
            </a:r>
            <a:r>
              <a:rPr lang="en-GB" sz="1400" dirty="0" err="1">
                <a:latin typeface="Comic Sans MS" panose="030F0702030302020204" pitchFamily="66" charset="0"/>
              </a:rPr>
              <a:t>schlecht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für</a:t>
            </a:r>
            <a:r>
              <a:rPr lang="en-GB" sz="1400" dirty="0">
                <a:latin typeface="Comic Sans MS" panose="030F0702030302020204" pitchFamily="66" charset="0"/>
              </a:rPr>
              <a:t> die Gesundheit good/bad for your health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treibe</a:t>
            </a:r>
            <a:r>
              <a:rPr lang="en-GB" sz="1400" dirty="0">
                <a:latin typeface="Comic Sans MS" panose="030F0702030302020204" pitchFamily="66" charset="0"/>
              </a:rPr>
              <a:t> Sport		I do sport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gesund</a:t>
            </a:r>
            <a:r>
              <a:rPr lang="en-GB" sz="1400" dirty="0">
                <a:latin typeface="Comic Sans MS" panose="030F0702030302020204" pitchFamily="66" charset="0"/>
              </a:rPr>
              <a:t>		I eat healthily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Fastfood</a:t>
            </a:r>
            <a:r>
              <a:rPr lang="en-GB" sz="1400" dirty="0">
                <a:latin typeface="Comic Sans MS" panose="030F0702030302020204" pitchFamily="66" charset="0"/>
              </a:rPr>
              <a:t>		I eat </a:t>
            </a:r>
            <a:r>
              <a:rPr lang="en-GB" sz="1400" dirty="0" err="1">
                <a:latin typeface="Comic Sans MS" panose="030F0702030302020204" pitchFamily="66" charset="0"/>
              </a:rPr>
              <a:t>fastfood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trinke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viel</a:t>
            </a:r>
            <a:r>
              <a:rPr lang="en-GB" sz="1400" dirty="0">
                <a:latin typeface="Comic Sans MS" panose="030F0702030302020204" pitchFamily="66" charset="0"/>
              </a:rPr>
              <a:t> Wasser	I drink lots of water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Zu </a:t>
            </a:r>
            <a:r>
              <a:rPr lang="en-GB" sz="1400" b="1" dirty="0" err="1">
                <a:latin typeface="Comic Sans MS" panose="030F0702030302020204" pitchFamily="66" charset="0"/>
              </a:rPr>
              <a:t>Hause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Mein Haus </a:t>
            </a:r>
            <a:r>
              <a:rPr lang="en-GB" sz="1400" dirty="0" err="1">
                <a:latin typeface="Comic Sans MS" panose="030F0702030302020204" pitchFamily="66" charset="0"/>
              </a:rPr>
              <a:t>liegt</a:t>
            </a:r>
            <a:r>
              <a:rPr lang="en-GB" sz="1400" dirty="0">
                <a:latin typeface="Comic Sans MS" panose="030F0702030302020204" pitchFamily="66" charset="0"/>
              </a:rPr>
              <a:t>…		My house is situated…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Dorf*		in a village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auf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Land		in the countryside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der </a:t>
            </a:r>
            <a:r>
              <a:rPr lang="en-GB" sz="1400" dirty="0" err="1">
                <a:latin typeface="Comic Sans MS" panose="030F0702030302020204" pitchFamily="66" charset="0"/>
              </a:rPr>
              <a:t>Stadtzentrum</a:t>
            </a:r>
            <a:r>
              <a:rPr lang="en-GB" sz="1400" dirty="0">
                <a:latin typeface="Comic Sans MS" panose="030F0702030302020204" pitchFamily="66" charset="0"/>
              </a:rPr>
              <a:t>*		in the town centre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Einfamilienhaus</a:t>
            </a:r>
            <a:r>
              <a:rPr lang="en-GB" sz="1400" dirty="0">
                <a:latin typeface="Comic Sans MS" panose="030F0702030302020204" pitchFamily="66" charset="0"/>
              </a:rPr>
              <a:t>	a detached house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Reihenhaus</a:t>
            </a:r>
            <a:r>
              <a:rPr lang="en-GB" sz="1400" dirty="0">
                <a:latin typeface="Comic Sans MS" panose="030F0702030302020204" pitchFamily="66" charset="0"/>
              </a:rPr>
              <a:t>		in a terraced house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Doppelhaus</a:t>
            </a:r>
            <a:r>
              <a:rPr lang="en-GB" sz="1400" dirty="0">
                <a:latin typeface="Comic Sans MS" panose="030F0702030302020204" pitchFamily="66" charset="0"/>
              </a:rPr>
              <a:t>		in a semi-detached house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Wohnung</a:t>
            </a:r>
            <a:r>
              <a:rPr lang="en-GB" sz="1400" dirty="0">
                <a:latin typeface="Comic Sans MS" panose="030F0702030302020204" pitchFamily="66" charset="0"/>
              </a:rPr>
              <a:t>*		in a flat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Haus*		in a house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Neue </a:t>
            </a:r>
            <a:r>
              <a:rPr lang="en-GB" sz="1400" b="1" dirty="0" err="1">
                <a:latin typeface="Comic Sans MS" panose="030F0702030302020204" pitchFamily="66" charset="0"/>
              </a:rPr>
              <a:t>Technologie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benutze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Sozialmedien</a:t>
            </a:r>
            <a:r>
              <a:rPr lang="en-GB" sz="1400" dirty="0">
                <a:latin typeface="Comic Sans MS" panose="030F0702030302020204" pitchFamily="66" charset="0"/>
              </a:rPr>
              <a:t>	I use social media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simse</a:t>
            </a:r>
            <a:r>
              <a:rPr lang="en-GB" sz="1400" dirty="0">
                <a:latin typeface="Comic Sans MS" panose="030F0702030302020204" pitchFamily="66" charset="0"/>
              </a:rPr>
              <a:t>			I text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sende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schicke</a:t>
            </a:r>
            <a:r>
              <a:rPr lang="en-GB" sz="1400" dirty="0">
                <a:latin typeface="Comic Sans MS" panose="030F0702030302020204" pitchFamily="66" charset="0"/>
              </a:rPr>
              <a:t> E-mails/SMS	I send e-mails/texts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telefoniere</a:t>
            </a:r>
            <a:r>
              <a:rPr lang="en-GB" sz="1400" dirty="0">
                <a:latin typeface="Comic Sans MS" panose="030F0702030302020204" pitchFamily="66" charset="0"/>
              </a:rPr>
              <a:t>		I phone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chatte</a:t>
            </a:r>
            <a:r>
              <a:rPr lang="en-GB" sz="1400" dirty="0">
                <a:latin typeface="Comic Sans MS" panose="030F0702030302020204" pitchFamily="66" charset="0"/>
              </a:rPr>
              <a:t> online		I chat online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surfe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Internet		I surf the internet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lade </a:t>
            </a:r>
            <a:r>
              <a:rPr lang="en-GB" sz="1400" dirty="0" err="1">
                <a:latin typeface="Comic Sans MS" panose="030F0702030302020204" pitchFamily="66" charset="0"/>
              </a:rPr>
              <a:t>Musik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herunter</a:t>
            </a:r>
            <a:r>
              <a:rPr lang="en-GB" sz="1400" dirty="0">
                <a:latin typeface="Comic Sans MS" panose="030F0702030302020204" pitchFamily="66" charset="0"/>
              </a:rPr>
              <a:t>	I download music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streame</a:t>
            </a:r>
            <a:r>
              <a:rPr lang="en-GB" sz="1400" dirty="0">
                <a:latin typeface="Comic Sans MS" panose="030F0702030302020204" pitchFamily="66" charset="0"/>
              </a:rPr>
              <a:t>		I stream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Handy	(</a:t>
            </a:r>
            <a:r>
              <a:rPr lang="en-GB" sz="1400" dirty="0" err="1">
                <a:latin typeface="Comic Sans MS" panose="030F0702030302020204" pitchFamily="66" charset="0"/>
              </a:rPr>
              <a:t>Telefon</a:t>
            </a:r>
            <a:r>
              <a:rPr lang="en-GB" sz="1400" dirty="0">
                <a:latin typeface="Comic Sans MS" panose="030F0702030302020204" pitchFamily="66" charset="0"/>
              </a:rPr>
              <a:t>)		mobile (phone)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Tablet			tablet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Bildschirm</a:t>
            </a:r>
            <a:r>
              <a:rPr lang="en-GB" sz="1400" dirty="0">
                <a:latin typeface="Comic Sans MS" panose="030F0702030302020204" pitchFamily="66" charset="0"/>
              </a:rPr>
              <a:t>		screen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Konsole</a:t>
            </a:r>
            <a:r>
              <a:rPr lang="en-GB" sz="1400" dirty="0">
                <a:latin typeface="Comic Sans MS" panose="030F0702030302020204" pitchFamily="66" charset="0"/>
              </a:rPr>
              <a:t>		console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Mein </a:t>
            </a:r>
            <a:r>
              <a:rPr lang="en-GB" sz="1400" dirty="0" err="1">
                <a:latin typeface="Comic Sans MS" panose="030F0702030302020204" pitchFamily="66" charset="0"/>
              </a:rPr>
              <a:t>Lieblingsapp</a:t>
            </a:r>
            <a:r>
              <a:rPr lang="en-GB" sz="1400" dirty="0">
                <a:latin typeface="Comic Sans MS" panose="030F0702030302020204" pitchFamily="66" charset="0"/>
              </a:rPr>
              <a:t>		My favourite app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WLAN			wi-fi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Technik/</a:t>
            </a:r>
            <a:r>
              <a:rPr lang="en-GB" sz="1400" dirty="0" err="1">
                <a:latin typeface="Comic Sans MS" panose="030F0702030302020204" pitchFamily="66" charset="0"/>
              </a:rPr>
              <a:t>Technologie</a:t>
            </a:r>
            <a:r>
              <a:rPr lang="en-GB" sz="1400" dirty="0">
                <a:latin typeface="Comic Sans MS" panose="030F0702030302020204" pitchFamily="66" charset="0"/>
              </a:rPr>
              <a:t>		technology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Meine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gesunde</a:t>
            </a:r>
            <a:r>
              <a:rPr lang="en-GB" sz="1400" b="1" dirty="0">
                <a:latin typeface="Comic Sans MS" panose="030F0702030302020204" pitchFamily="66" charset="0"/>
              </a:rPr>
              <a:t> Routine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schwimme</a:t>
            </a:r>
            <a:r>
              <a:rPr lang="en-GB" sz="1400" dirty="0">
                <a:latin typeface="Comic Sans MS" panose="030F0702030302020204" pitchFamily="66" charset="0"/>
              </a:rPr>
              <a:t>		I swim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joggen</a:t>
            </a:r>
            <a:r>
              <a:rPr lang="en-GB" sz="1400" dirty="0">
                <a:latin typeface="Comic Sans MS" panose="030F0702030302020204" pitchFamily="66" charset="0"/>
              </a:rPr>
              <a:t>		I go jogging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laufe</a:t>
            </a:r>
            <a:r>
              <a:rPr lang="en-GB" sz="1400" dirty="0">
                <a:latin typeface="Comic Sans MS" panose="030F0702030302020204" pitchFamily="66" charset="0"/>
              </a:rPr>
              <a:t>			I run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rauche</a:t>
            </a:r>
            <a:r>
              <a:rPr lang="en-GB" sz="1400" dirty="0">
                <a:latin typeface="Comic Sans MS" panose="030F0702030302020204" pitchFamily="66" charset="0"/>
              </a:rPr>
              <a:t>			I smoke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schlafe</a:t>
            </a:r>
            <a:r>
              <a:rPr lang="en-GB" sz="1400" dirty="0">
                <a:latin typeface="Comic Sans MS" panose="030F0702030302020204" pitchFamily="66" charset="0"/>
              </a:rPr>
              <a:t>		I sleep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treibe</a:t>
            </a:r>
            <a:r>
              <a:rPr lang="en-GB" sz="1400" dirty="0">
                <a:latin typeface="Comic Sans MS" panose="030F0702030302020204" pitchFamily="66" charset="0"/>
              </a:rPr>
              <a:t> Sport		I do sport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wandern</a:t>
            </a:r>
            <a:r>
              <a:rPr lang="en-GB" sz="1400" dirty="0">
                <a:latin typeface="Comic Sans MS" panose="030F0702030302020204" pitchFamily="66" charset="0"/>
              </a:rPr>
              <a:t>		I go hiking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spazieren</a:t>
            </a:r>
            <a:r>
              <a:rPr lang="en-GB" sz="1400" dirty="0">
                <a:latin typeface="Comic Sans MS" panose="030F0702030302020204" pitchFamily="66" charset="0"/>
              </a:rPr>
              <a:t>		I go walking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FCD98D-3B12-40E5-912E-766674C34D4B}"/>
              </a:ext>
            </a:extLst>
          </p:cNvPr>
          <p:cNvSpPr/>
          <p:nvPr/>
        </p:nvSpPr>
        <p:spPr>
          <a:xfrm>
            <a:off x="5978912" y="453566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DEA061-2E9E-4136-AEFC-B2F615D5830A}"/>
              </a:ext>
            </a:extLst>
          </p:cNvPr>
          <p:cNvSpPr txBox="1"/>
          <p:nvPr/>
        </p:nvSpPr>
        <p:spPr>
          <a:xfrm>
            <a:off x="727151" y="2555102"/>
            <a:ext cx="53121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Zu </a:t>
            </a:r>
            <a:r>
              <a:rPr lang="en-GB" sz="1600" b="1" dirty="0" err="1">
                <a:latin typeface="Comic Sans MS" panose="030F0702030302020204" pitchFamily="66" charset="0"/>
              </a:rPr>
              <a:t>Hause</a:t>
            </a:r>
            <a:endParaRPr lang="en-GB" sz="1600" b="1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der Keller*		cellar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der Garten*		garden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die </a:t>
            </a:r>
            <a:r>
              <a:rPr lang="en-GB" sz="1600" dirty="0" err="1">
                <a:latin typeface="Comic Sans MS" panose="030F0702030302020204" pitchFamily="66" charset="0"/>
              </a:rPr>
              <a:t>Küche</a:t>
            </a:r>
            <a:r>
              <a:rPr lang="en-GB" sz="1600" dirty="0">
                <a:latin typeface="Comic Sans MS" panose="030F0702030302020204" pitchFamily="66" charset="0"/>
              </a:rPr>
              <a:t>	*		kitchen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die </a:t>
            </a:r>
            <a:r>
              <a:rPr lang="en-GB" sz="1600" dirty="0" err="1">
                <a:latin typeface="Comic Sans MS" panose="030F0702030302020204" pitchFamily="66" charset="0"/>
              </a:rPr>
              <a:t>Dusche</a:t>
            </a:r>
            <a:r>
              <a:rPr lang="en-GB" sz="1600" dirty="0">
                <a:latin typeface="Comic Sans MS" panose="030F0702030302020204" pitchFamily="66" charset="0"/>
              </a:rPr>
              <a:t>		shower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Wohnzimmer</a:t>
            </a:r>
            <a:r>
              <a:rPr lang="en-GB" sz="1600" dirty="0">
                <a:latin typeface="Comic Sans MS" panose="030F0702030302020204" pitchFamily="66" charset="0"/>
              </a:rPr>
              <a:t>*		living room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Schlafzimmer</a:t>
            </a:r>
            <a:r>
              <a:rPr lang="en-GB" sz="1600" dirty="0">
                <a:latin typeface="Comic Sans MS" panose="030F0702030302020204" pitchFamily="66" charset="0"/>
              </a:rPr>
              <a:t>		bedroom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Badezimmer</a:t>
            </a:r>
            <a:r>
              <a:rPr lang="en-GB" sz="1600" dirty="0">
                <a:latin typeface="Comic Sans MS" panose="030F0702030302020204" pitchFamily="66" charset="0"/>
              </a:rPr>
              <a:t>		bathroom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Esszimmer</a:t>
            </a:r>
            <a:r>
              <a:rPr lang="en-GB" sz="1600" dirty="0">
                <a:latin typeface="Comic Sans MS" panose="030F0702030302020204" pitchFamily="66" charset="0"/>
              </a:rPr>
              <a:t>		dining room</a:t>
            </a:r>
          </a:p>
          <a:p>
            <a:r>
              <a:rPr lang="en-GB" sz="1600" dirty="0" err="1">
                <a:latin typeface="Comic Sans MS" panose="030F0702030302020204" pitchFamily="66" charset="0"/>
              </a:rPr>
              <a:t>Büro</a:t>
            </a:r>
            <a:r>
              <a:rPr lang="en-GB" sz="1600" dirty="0">
                <a:latin typeface="Comic Sans MS" panose="030F0702030302020204" pitchFamily="66" charset="0"/>
              </a:rPr>
              <a:t>*			office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Toilette*			toilet</a:t>
            </a:r>
          </a:p>
          <a:p>
            <a:r>
              <a:rPr lang="en-GB" sz="1600" dirty="0" err="1">
                <a:latin typeface="Comic Sans MS" panose="030F0702030302020204" pitchFamily="66" charset="0"/>
              </a:rPr>
              <a:t>Tür</a:t>
            </a:r>
            <a:r>
              <a:rPr lang="en-GB" sz="1600" dirty="0">
                <a:latin typeface="Comic Sans MS" panose="030F0702030302020204" pitchFamily="66" charset="0"/>
              </a:rPr>
              <a:t>*			door</a:t>
            </a:r>
          </a:p>
          <a:p>
            <a:r>
              <a:rPr lang="en-GB" sz="1600" dirty="0" err="1">
                <a:latin typeface="Comic Sans MS" panose="030F0702030302020204" pitchFamily="66" charset="0"/>
              </a:rPr>
              <a:t>Stuhl</a:t>
            </a:r>
            <a:r>
              <a:rPr lang="en-GB" sz="1600" dirty="0">
                <a:latin typeface="Comic Sans MS" panose="030F0702030302020204" pitchFamily="66" charset="0"/>
              </a:rPr>
              <a:t>*			chair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Tisch*			table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Bett*			bed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Fenster*			window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Wand*		</a:t>
            </a:r>
            <a:r>
              <a:rPr lang="en-GB" sz="1600">
                <a:latin typeface="Comic Sans MS" panose="030F0702030302020204" pitchFamily="66" charset="0"/>
              </a:rPr>
              <a:t>	wall</a:t>
            </a: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eat…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eat…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gewohnt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gegessen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getrunken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wohne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esse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trinke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wohnen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essen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trinken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5999357" y="2420233"/>
            <a:ext cx="6096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beliebt</a:t>
            </a:r>
            <a:r>
              <a:rPr lang="en-GB" sz="1400" dirty="0">
                <a:latin typeface="Comic Sans MS" panose="030F0702030302020204" pitchFamily="66" charset="0"/>
              </a:rPr>
              <a:t>			popular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leicht</a:t>
            </a:r>
            <a:r>
              <a:rPr lang="en-GB" sz="1400" dirty="0">
                <a:latin typeface="Comic Sans MS" panose="030F0702030302020204" pitchFamily="66" charset="0"/>
              </a:rPr>
              <a:t>			easy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spannend</a:t>
            </a:r>
            <a:r>
              <a:rPr lang="en-GB" sz="1400" dirty="0">
                <a:latin typeface="Comic Sans MS" panose="030F0702030302020204" pitchFamily="66" charset="0"/>
              </a:rPr>
              <a:t>			exciting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ausgezeichnet</a:t>
            </a:r>
            <a:r>
              <a:rPr lang="en-GB" sz="1400" dirty="0">
                <a:latin typeface="Comic Sans MS" panose="030F0702030302020204" pitchFamily="66" charset="0"/>
              </a:rPr>
              <a:t>		excellent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fantastisch</a:t>
            </a:r>
            <a:r>
              <a:rPr lang="en-GB" sz="1400" dirty="0">
                <a:latin typeface="Comic Sans MS" panose="030F0702030302020204" pitchFamily="66" charset="0"/>
              </a:rPr>
              <a:t>		fantastic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großartig</a:t>
            </a:r>
            <a:r>
              <a:rPr lang="en-GB" sz="1400" dirty="0">
                <a:latin typeface="Comic Sans MS" panose="030F0702030302020204" pitchFamily="66" charset="0"/>
              </a:rPr>
              <a:t>			great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praktisch</a:t>
            </a:r>
            <a:r>
              <a:rPr lang="en-GB" sz="1400" dirty="0">
                <a:latin typeface="Comic Sans MS" panose="030F0702030302020204" pitchFamily="66" charset="0"/>
              </a:rPr>
              <a:t>			practical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unterhaltsam</a:t>
            </a:r>
            <a:r>
              <a:rPr lang="en-GB" sz="1400" dirty="0">
                <a:latin typeface="Comic Sans MS" panose="030F0702030302020204" pitchFamily="66" charset="0"/>
              </a:rPr>
              <a:t>		entertaining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sicher</a:t>
            </a:r>
            <a:r>
              <a:rPr lang="en-GB" sz="1400" dirty="0">
                <a:latin typeface="Comic Sans MS" panose="030F0702030302020204" pitchFamily="66" charset="0"/>
              </a:rPr>
              <a:t>			safe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schnell			fast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gefährlich</a:t>
            </a:r>
            <a:r>
              <a:rPr lang="en-GB" sz="1400" dirty="0">
                <a:latin typeface="Comic Sans MS" panose="030F0702030302020204" pitchFamily="66" charset="0"/>
              </a:rPr>
              <a:t>			dangerous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doof</a:t>
            </a:r>
            <a:r>
              <a:rPr lang="en-GB" sz="1400" dirty="0">
                <a:latin typeface="Comic Sans MS" panose="030F0702030302020204" pitchFamily="66" charset="0"/>
              </a:rPr>
              <a:t>			rubbish/stupid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einfach</a:t>
            </a:r>
            <a:r>
              <a:rPr lang="en-GB" sz="1400" dirty="0">
                <a:latin typeface="Comic Sans MS" panose="030F0702030302020204" pitchFamily="66" charset="0"/>
              </a:rPr>
              <a:t>			easy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schwierig</a:t>
            </a:r>
            <a:r>
              <a:rPr lang="en-GB" sz="1400" dirty="0">
                <a:latin typeface="Comic Sans MS" panose="030F0702030302020204" pitchFamily="66" charset="0"/>
              </a:rPr>
              <a:t>			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schwer</a:t>
            </a:r>
            <a:r>
              <a:rPr lang="en-GB" sz="1400" dirty="0">
                <a:latin typeface="Comic Sans MS" panose="030F0702030302020204" pitchFamily="66" charset="0"/>
              </a:rPr>
              <a:t>			hard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blöd</a:t>
            </a:r>
            <a:r>
              <a:rPr lang="en-GB" sz="1400" dirty="0">
                <a:latin typeface="Comic Sans MS" panose="030F0702030302020204" pitchFamily="66" charset="0"/>
              </a:rPr>
              <a:t>			silly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gruselig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err="1">
                <a:latin typeface="Comic Sans MS" panose="030F0702030302020204" pitchFamily="66" charset="0"/>
              </a:rPr>
              <a:t>scray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 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swapsie</a:t>
            </a:r>
            <a:r>
              <a:rPr lang="en-GB" sz="1400" dirty="0">
                <a:latin typeface="Comic Sans MS" panose="030F0702030302020204" pitchFamily="66" charset="0"/>
              </a:rPr>
              <a:t>)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		although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sehr</a:t>
            </a:r>
            <a:r>
              <a:rPr lang="en-GB" sz="1400" dirty="0">
                <a:latin typeface="Comic Sans MS" panose="030F0702030302020204" pitchFamily="66" charset="0"/>
              </a:rPr>
              <a:t>			very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ziemlich</a:t>
            </a:r>
            <a:r>
              <a:rPr lang="en-GB" sz="1400" dirty="0">
                <a:latin typeface="Comic Sans MS" panose="030F0702030302020204" pitchFamily="66" charset="0"/>
              </a:rPr>
              <a:t>			quite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bißchen</a:t>
            </a:r>
            <a:r>
              <a:rPr lang="en-GB" sz="1400" dirty="0">
                <a:latin typeface="Comic Sans MS" panose="030F0702030302020204" pitchFamily="66" charset="0"/>
              </a:rPr>
              <a:t>			a little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total;			totally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too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besonders</a:t>
            </a:r>
            <a:r>
              <a:rPr lang="en-GB" sz="1400" dirty="0">
                <a:latin typeface="Comic Sans MS" panose="030F0702030302020204" pitchFamily="66" charset="0"/>
              </a:rPr>
              <a:t>			especially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extrem</a:t>
            </a:r>
            <a:r>
              <a:rPr lang="en-GB" sz="1400" dirty="0">
                <a:latin typeface="Comic Sans MS" panose="030F0702030302020204" pitchFamily="66" charset="0"/>
              </a:rPr>
              <a:t>			extremely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1135</Words>
  <Application>Microsoft Office PowerPoint</Application>
  <PresentationFormat>Widescreen</PresentationFormat>
  <Paragraphs>212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48</cp:revision>
  <dcterms:created xsi:type="dcterms:W3CDTF">2020-11-16T12:54:35Z</dcterms:created>
  <dcterms:modified xsi:type="dcterms:W3CDTF">2024-06-04T14:23:49Z</dcterms:modified>
</cp:coreProperties>
</file>