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STIMMT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Die Schule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14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</a:t>
            </a:r>
            <a:r>
              <a:rPr lang="en-GB" sz="1400" b="1" dirty="0" err="1">
                <a:latin typeface="Comic Sans MS" panose="030F0702030302020204" pitchFamily="66" charset="0"/>
              </a:rPr>
              <a:t>Schülfächer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lerne</a:t>
            </a:r>
            <a:r>
              <a:rPr lang="en-GB" sz="1400" dirty="0">
                <a:latin typeface="Comic Sans MS" panose="030F0702030302020204" pitchFamily="66" charset="0"/>
              </a:rPr>
              <a:t> …	    I learn…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Deutsch		German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Französisch</a:t>
            </a:r>
            <a:r>
              <a:rPr lang="en-GB" sz="1400" dirty="0">
                <a:latin typeface="Comic Sans MS" panose="030F0702030302020204" pitchFamily="66" charset="0"/>
              </a:rPr>
              <a:t>		French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Englisch</a:t>
            </a:r>
            <a:r>
              <a:rPr lang="en-GB" sz="1400" dirty="0">
                <a:latin typeface="Comic Sans MS" panose="030F0702030302020204" pitchFamily="66" charset="0"/>
              </a:rPr>
              <a:t>		English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Naturwissenschaften</a:t>
            </a:r>
            <a:r>
              <a:rPr lang="en-GB" sz="1400" dirty="0">
                <a:latin typeface="Comic Sans MS" panose="030F0702030302020204" pitchFamily="66" charset="0"/>
              </a:rPr>
              <a:t>	science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Biologie</a:t>
            </a:r>
            <a:r>
              <a:rPr lang="en-GB" sz="1400" dirty="0">
                <a:latin typeface="Comic Sans MS" panose="030F0702030302020204" pitchFamily="66" charset="0"/>
              </a:rPr>
              <a:t>		biology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Physik</a:t>
            </a:r>
            <a:r>
              <a:rPr lang="en-GB" sz="1400" dirty="0">
                <a:latin typeface="Comic Sans MS" panose="030F0702030302020204" pitchFamily="66" charset="0"/>
              </a:rPr>
              <a:t>		physics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Chemie</a:t>
            </a:r>
            <a:r>
              <a:rPr lang="en-GB" sz="1400" dirty="0">
                <a:latin typeface="Comic Sans MS" panose="030F0702030302020204" pitchFamily="66" charset="0"/>
              </a:rPr>
              <a:t>		chemistry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Mathe</a:t>
            </a:r>
            <a:r>
              <a:rPr lang="en-GB" sz="1400" dirty="0">
                <a:latin typeface="Comic Sans MS" panose="030F0702030302020204" pitchFamily="66" charset="0"/>
              </a:rPr>
              <a:t>		maths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Informatik</a:t>
            </a:r>
            <a:r>
              <a:rPr lang="en-GB" sz="1400" dirty="0">
                <a:latin typeface="Comic Sans MS" panose="030F0702030302020204" pitchFamily="66" charset="0"/>
              </a:rPr>
              <a:t>		IT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Geschichte</a:t>
            </a:r>
            <a:r>
              <a:rPr lang="en-GB" sz="1400" dirty="0">
                <a:latin typeface="Comic Sans MS" panose="030F0702030302020204" pitchFamily="66" charset="0"/>
              </a:rPr>
              <a:t>		history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Erdkunde</a:t>
            </a:r>
            <a:r>
              <a:rPr lang="en-GB" sz="1400" dirty="0">
                <a:latin typeface="Comic Sans MS" panose="030F0702030302020204" pitchFamily="66" charset="0"/>
              </a:rPr>
              <a:t>		geography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Kunst		art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Musik</a:t>
            </a:r>
            <a:r>
              <a:rPr lang="en-GB" sz="1400" dirty="0">
                <a:latin typeface="Comic Sans MS" panose="030F0702030302020204" pitchFamily="66" charset="0"/>
              </a:rPr>
              <a:t>		music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Theater</a:t>
            </a:r>
            <a:r>
              <a:rPr lang="en-GB" sz="1400" dirty="0">
                <a:latin typeface="Comic Sans MS" panose="030F0702030302020204" pitchFamily="66" charset="0"/>
              </a:rPr>
              <a:t>		drama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1529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</a:t>
            </a:r>
            <a:r>
              <a:rPr lang="en-GB" sz="1400" b="1" dirty="0" err="1">
                <a:latin typeface="Comic Sans MS" panose="030F0702030302020204" pitchFamily="66" charset="0"/>
              </a:rPr>
              <a:t>Kleidung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trage</a:t>
            </a:r>
            <a:r>
              <a:rPr lang="en-GB" sz="1400" dirty="0">
                <a:latin typeface="Comic Sans MS" panose="030F0702030302020204" pitchFamily="66" charset="0"/>
              </a:rPr>
              <a:t>…		I wear…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Rock		      a skirt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Jeans		      jeans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Hose                              trousers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Jacke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a jacket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Krawatte</a:t>
            </a:r>
            <a:r>
              <a:rPr lang="en-GB" sz="1400" dirty="0">
                <a:latin typeface="Comic Sans MS" panose="030F0702030302020204" pitchFamily="66" charset="0"/>
              </a:rPr>
              <a:t>	       a tie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Hemd</a:t>
            </a:r>
            <a:r>
              <a:rPr lang="en-GB" sz="1400" dirty="0">
                <a:latin typeface="Comic Sans MS" panose="030F0702030302020204" pitchFamily="66" charset="0"/>
              </a:rPr>
              <a:t>		       a shirt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Kleid</a:t>
            </a:r>
            <a:r>
              <a:rPr lang="en-GB" sz="1400" dirty="0">
                <a:latin typeface="Comic Sans MS" panose="030F0702030302020204" pitchFamily="66" charset="0"/>
              </a:rPr>
              <a:t>		       a dress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T-Shirt		       a t-shirt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Sportschuhe</a:t>
            </a:r>
            <a:r>
              <a:rPr lang="en-GB" sz="1400" dirty="0">
                <a:latin typeface="Comic Sans MS" panose="030F0702030302020204" pitchFamily="66" charset="0"/>
              </a:rPr>
              <a:t>		       trainers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Schuhe</a:t>
            </a:r>
            <a:r>
              <a:rPr lang="en-GB" sz="1400" dirty="0">
                <a:latin typeface="Comic Sans MS" panose="030F0702030302020204" pitchFamily="66" charset="0"/>
              </a:rPr>
              <a:t>		       shoes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Stiefel</a:t>
            </a:r>
            <a:r>
              <a:rPr lang="en-GB" sz="1400" dirty="0">
                <a:latin typeface="Comic Sans MS" panose="030F0702030302020204" pitchFamily="66" charset="0"/>
              </a:rPr>
              <a:t>		       trainers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6830" y="4423623"/>
            <a:ext cx="5118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</a:t>
            </a:r>
            <a:r>
              <a:rPr lang="en-GB" sz="1400" b="1" dirty="0" err="1">
                <a:latin typeface="Comic Sans MS" panose="030F0702030302020204" pitchFamily="66" charset="0"/>
              </a:rPr>
              <a:t>Meinungen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Langweilig</a:t>
            </a:r>
            <a:r>
              <a:rPr lang="en-GB" sz="1400" dirty="0">
                <a:latin typeface="Comic Sans MS" panose="030F0702030302020204" pitchFamily="66" charset="0"/>
              </a:rPr>
              <a:t>		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Stressig</a:t>
            </a:r>
            <a:r>
              <a:rPr lang="en-GB" sz="1400" dirty="0">
                <a:latin typeface="Comic Sans MS" panose="030F0702030302020204" pitchFamily="66" charset="0"/>
              </a:rPr>
              <a:t>			stressful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Interessant</a:t>
            </a:r>
            <a:r>
              <a:rPr lang="en-GB" sz="1400" dirty="0">
                <a:latin typeface="Comic Sans MS" panose="030F0702030302020204" pitchFamily="66" charset="0"/>
              </a:rPr>
              <a:t>		interesting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Prima			great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Toll			great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Schwierig</a:t>
            </a:r>
            <a:r>
              <a:rPr lang="en-GB" sz="1400" dirty="0">
                <a:latin typeface="Comic Sans MS" panose="030F0702030302020204" pitchFamily="66" charset="0"/>
              </a:rPr>
              <a:t>			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Einfach</a:t>
            </a:r>
            <a:r>
              <a:rPr lang="en-GB" sz="1400" dirty="0">
                <a:latin typeface="Comic Sans MS" panose="030F0702030302020204" pitchFamily="66" charset="0"/>
              </a:rPr>
              <a:t>			easy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07200" y="3636069"/>
            <a:ext cx="47259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</a:t>
            </a:r>
            <a:r>
              <a:rPr lang="en-GB" sz="1400" b="1" dirty="0" err="1">
                <a:latin typeface="Comic Sans MS" panose="030F0702030302020204" pitchFamily="66" charset="0"/>
              </a:rPr>
              <a:t>Farben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blau</a:t>
            </a:r>
            <a:r>
              <a:rPr lang="en-GB" sz="1400" dirty="0">
                <a:latin typeface="Comic Sans MS" panose="030F0702030302020204" pitchFamily="66" charset="0"/>
              </a:rPr>
              <a:t>		       blue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rot                                         red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grün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green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schwarz                                 black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weiß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 white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braun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brown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grau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grey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gelb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 yellow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lila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  purple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</a:t>
            </a:r>
            <a:r>
              <a:rPr lang="en-GB" sz="1400" dirty="0" err="1">
                <a:latin typeface="Comic Sans MS" panose="030F0702030302020204" pitchFamily="66" charset="0"/>
              </a:rPr>
              <a:t>rosa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pink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In der Schule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Matheunterricht</a:t>
            </a:r>
            <a:r>
              <a:rPr lang="en-GB" sz="1400" dirty="0">
                <a:latin typeface="Comic Sans MS" panose="030F0702030302020204" pitchFamily="66" charset="0"/>
              </a:rPr>
              <a:t>		maths lesson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Fach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Fächer</a:t>
            </a:r>
            <a:r>
              <a:rPr lang="en-GB" sz="1400" dirty="0">
                <a:latin typeface="Comic Sans MS" panose="030F0702030302020204" pitchFamily="66" charset="0"/>
              </a:rPr>
              <a:t>)		subject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Stunde</a:t>
            </a:r>
            <a:r>
              <a:rPr lang="en-GB" sz="1400" dirty="0">
                <a:latin typeface="Comic Sans MS" panose="030F0702030302020204" pitchFamily="66" charset="0"/>
              </a:rPr>
              <a:t>		lesson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Klassenfahrt</a:t>
            </a:r>
            <a:r>
              <a:rPr lang="en-GB" sz="1400" dirty="0">
                <a:latin typeface="Comic Sans MS" panose="030F0702030302020204" pitchFamily="66" charset="0"/>
              </a:rPr>
              <a:t>		school trip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Zeugnis</a:t>
            </a:r>
            <a:r>
              <a:rPr lang="en-GB" sz="1400" dirty="0">
                <a:latin typeface="Comic Sans MS" panose="030F0702030302020204" pitchFamily="66" charset="0"/>
              </a:rPr>
              <a:t>		school report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Hausaufgaben</a:t>
            </a:r>
            <a:r>
              <a:rPr lang="en-GB" sz="1400" dirty="0">
                <a:latin typeface="Comic Sans MS" panose="030F0702030302020204" pitchFamily="66" charset="0"/>
              </a:rPr>
              <a:t>		homework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Klassenarbeiten</a:t>
            </a:r>
            <a:r>
              <a:rPr lang="en-GB" sz="1400" dirty="0">
                <a:latin typeface="Comic Sans MS" panose="030F0702030302020204" pitchFamily="66" charset="0"/>
              </a:rPr>
              <a:t>		class tests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Schulordnung</a:t>
            </a:r>
            <a:r>
              <a:rPr lang="en-GB" sz="1400" dirty="0">
                <a:latin typeface="Comic Sans MS" panose="030F0702030302020204" pitchFamily="66" charset="0"/>
              </a:rPr>
              <a:t>		school rules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Prüfungen</a:t>
            </a:r>
            <a:r>
              <a:rPr lang="en-GB" sz="1400" dirty="0">
                <a:latin typeface="Comic Sans MS" panose="030F0702030302020204" pitchFamily="66" charset="0"/>
              </a:rPr>
              <a:t>		exams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Noten</a:t>
            </a:r>
            <a:r>
              <a:rPr lang="en-GB" sz="1400" dirty="0">
                <a:latin typeface="Comic Sans MS" panose="030F0702030302020204" pitchFamily="66" charset="0"/>
              </a:rPr>
              <a:t>			grades/marks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AGs			school clubs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Schule </a:t>
            </a:r>
            <a:r>
              <a:rPr lang="en-GB" sz="1400" dirty="0" err="1">
                <a:latin typeface="Comic Sans MS" panose="030F0702030302020204" pitchFamily="66" charset="0"/>
              </a:rPr>
              <a:t>beginnt</a:t>
            </a:r>
            <a:r>
              <a:rPr lang="en-GB" sz="1400" dirty="0">
                <a:latin typeface="Comic Sans MS" panose="030F0702030302020204" pitchFamily="66" charset="0"/>
              </a:rPr>
              <a:t>…		school starts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Schule </a:t>
            </a:r>
            <a:r>
              <a:rPr lang="en-GB" sz="1400" dirty="0" err="1">
                <a:latin typeface="Comic Sans MS" panose="030F0702030302020204" pitchFamily="66" charset="0"/>
              </a:rPr>
              <a:t>endet</a:t>
            </a:r>
            <a:r>
              <a:rPr lang="en-GB" sz="1400" dirty="0">
                <a:latin typeface="Comic Sans MS" panose="030F0702030302020204" pitchFamily="66" charset="0"/>
              </a:rPr>
              <a:t>…		school ends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Pause			break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Mittagspause</a:t>
            </a:r>
            <a:r>
              <a:rPr lang="en-GB" sz="1400" dirty="0">
                <a:latin typeface="Comic Sans MS" panose="030F0702030302020204" pitchFamily="66" charset="0"/>
              </a:rPr>
              <a:t>		lunchbreak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Pause </a:t>
            </a:r>
            <a:r>
              <a:rPr lang="en-GB" sz="1400" dirty="0" err="1">
                <a:latin typeface="Comic Sans MS" panose="030F0702030302020204" pitchFamily="66" charset="0"/>
              </a:rPr>
              <a:t>dauert</a:t>
            </a:r>
            <a:r>
              <a:rPr lang="en-GB" sz="1400" dirty="0">
                <a:latin typeface="Comic Sans MS" panose="030F0702030302020204" pitchFamily="66" charset="0"/>
              </a:rPr>
              <a:t>…		Break lasts…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Schulsachen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Bleistift</a:t>
            </a:r>
            <a:r>
              <a:rPr lang="en-GB" sz="1400" dirty="0">
                <a:latin typeface="Comic Sans MS" panose="030F0702030302020204" pitchFamily="66" charset="0"/>
              </a:rPr>
              <a:t>		a pencil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Kuli</a:t>
            </a:r>
            <a:r>
              <a:rPr lang="en-GB" sz="1400" dirty="0">
                <a:latin typeface="Comic Sans MS" panose="030F0702030302020204" pitchFamily="66" charset="0"/>
              </a:rPr>
              <a:t>			a pen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Taschenrechner</a:t>
            </a:r>
            <a:r>
              <a:rPr lang="en-GB" sz="1400" dirty="0">
                <a:latin typeface="Comic Sans MS" panose="030F0702030302020204" pitchFamily="66" charset="0"/>
              </a:rPr>
              <a:t>	a calculator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Radiergummi</a:t>
            </a:r>
            <a:r>
              <a:rPr lang="en-GB" sz="1400" dirty="0">
                <a:latin typeface="Comic Sans MS" panose="030F0702030302020204" pitchFamily="66" charset="0"/>
              </a:rPr>
              <a:t>		a rubber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Schultasche</a:t>
            </a:r>
            <a:r>
              <a:rPr lang="en-GB" sz="1400" dirty="0">
                <a:latin typeface="Comic Sans MS" panose="030F0702030302020204" pitchFamily="66" charset="0"/>
              </a:rPr>
              <a:t>		a schoolbag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Lineal			a ruler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 Etui			a pencil case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Flizstifte</a:t>
            </a:r>
            <a:r>
              <a:rPr lang="en-GB" sz="1400" dirty="0">
                <a:latin typeface="Comic Sans MS" panose="030F0702030302020204" pitchFamily="66" charset="0"/>
              </a:rPr>
              <a:t>			felt tips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Schulgebaude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Computerraum</a:t>
            </a:r>
            <a:r>
              <a:rPr lang="en-GB" sz="1400" dirty="0">
                <a:latin typeface="Comic Sans MS" panose="030F0702030302020204" pitchFamily="66" charset="0"/>
              </a:rPr>
              <a:t>		computer 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Schulhof</a:t>
            </a:r>
            <a:r>
              <a:rPr lang="en-GB" sz="1400" dirty="0">
                <a:latin typeface="Comic Sans MS" panose="030F0702030302020204" pitchFamily="66" charset="0"/>
              </a:rPr>
              <a:t>		school yard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Aula			school hall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Bibliothek</a:t>
            </a:r>
            <a:r>
              <a:rPr lang="en-GB" sz="1400" dirty="0">
                <a:latin typeface="Comic Sans MS" panose="030F0702030302020204" pitchFamily="66" charset="0"/>
              </a:rPr>
              <a:t>		library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Kantine</a:t>
            </a:r>
            <a:r>
              <a:rPr lang="en-GB" sz="1400" dirty="0">
                <a:latin typeface="Comic Sans MS" panose="030F0702030302020204" pitchFamily="66" charset="0"/>
              </a:rPr>
              <a:t>		canteen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Sporthalle</a:t>
            </a:r>
            <a:r>
              <a:rPr lang="en-GB" sz="1400" dirty="0">
                <a:latin typeface="Comic Sans MS" panose="030F0702030302020204" pitchFamily="66" charset="0"/>
              </a:rPr>
              <a:t>		sports hall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Klassenzimmer</a:t>
            </a:r>
            <a:r>
              <a:rPr lang="en-GB" sz="1400" dirty="0">
                <a:latin typeface="Comic Sans MS" panose="030F0702030302020204" pitchFamily="66" charset="0"/>
              </a:rPr>
              <a:t>		classroom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Labor</a:t>
            </a:r>
            <a:r>
              <a:rPr lang="en-GB" sz="1400" dirty="0">
                <a:latin typeface="Comic Sans MS" panose="030F0702030302020204" pitchFamily="66" charset="0"/>
              </a:rPr>
              <a:t>			lab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Lehrerzimmer</a:t>
            </a:r>
            <a:r>
              <a:rPr lang="en-GB" sz="1400" dirty="0">
                <a:latin typeface="Comic Sans MS" panose="030F0702030302020204" pitchFamily="66" charset="0"/>
              </a:rPr>
              <a:t>		staffroom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Toiletten</a:t>
            </a:r>
            <a:r>
              <a:rPr lang="en-GB" sz="1400" dirty="0">
                <a:latin typeface="Comic Sans MS" panose="030F0702030302020204" pitchFamily="66" charset="0"/>
              </a:rPr>
              <a:t>		toilets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Meiunung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mag			I like	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gut		good/cool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toll		great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spannend</a:t>
            </a:r>
            <a:r>
              <a:rPr lang="en-GB" sz="1400" dirty="0">
                <a:latin typeface="Comic Sans MS" panose="030F0702030302020204" pitchFamily="66" charset="0"/>
              </a:rPr>
              <a:t>		exciting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langweilig</a:t>
            </a:r>
            <a:r>
              <a:rPr lang="en-GB" sz="1400" dirty="0">
                <a:latin typeface="Comic Sans MS" panose="030F0702030302020204" pitchFamily="66" charset="0"/>
              </a:rPr>
              <a:t>	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doof</a:t>
            </a:r>
            <a:r>
              <a:rPr lang="en-GB" sz="1400" dirty="0">
                <a:latin typeface="Comic Sans MS" panose="030F0702030302020204" pitchFamily="66" charset="0"/>
              </a:rPr>
              <a:t>		rubbish/stupid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einfach</a:t>
            </a:r>
            <a:r>
              <a:rPr lang="en-GB" sz="1400" dirty="0">
                <a:latin typeface="Comic Sans MS" panose="030F0702030302020204" pitchFamily="66" charset="0"/>
              </a:rPr>
              <a:t>		easy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schwierig</a:t>
            </a:r>
            <a:r>
              <a:rPr lang="en-GB" sz="1400" dirty="0">
                <a:latin typeface="Comic Sans MS" panose="030F0702030302020204" pitchFamily="66" charset="0"/>
              </a:rPr>
              <a:t>		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schwer</a:t>
            </a:r>
            <a:r>
              <a:rPr lang="en-GB" sz="1400" dirty="0">
                <a:latin typeface="Comic Sans MS" panose="030F0702030302020204" pitchFamily="66" charset="0"/>
              </a:rPr>
              <a:t>		hard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gelernt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bekommen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gemacht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lerne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bekomme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mache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lernen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bekommen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machen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	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	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>
                <a:latin typeface="Comic Sans MS" panose="030F0702030302020204" pitchFamily="66" charset="0"/>
              </a:rPr>
              <a:t>	although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722</Words>
  <Application>Microsoft Office PowerPoint</Application>
  <PresentationFormat>Widescreen</PresentationFormat>
  <Paragraphs>162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23</cp:revision>
  <dcterms:created xsi:type="dcterms:W3CDTF">2020-11-16T12:54:35Z</dcterms:created>
  <dcterms:modified xsi:type="dcterms:W3CDTF">2021-09-30T14:41:31Z</dcterms:modified>
</cp:coreProperties>
</file>