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STIMMT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2</a:t>
            </a:r>
          </a:p>
          <a:p>
            <a:pPr algn="ctr"/>
            <a:r>
              <a:rPr lang="en-GB" b="1">
                <a:latin typeface="Comic Sans MS" panose="030F0702030302020204" pitchFamily="66" charset="0"/>
              </a:rPr>
              <a:t>THEME 1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Zeit </a:t>
            </a:r>
            <a:r>
              <a:rPr lang="en-GB" b="1" dirty="0" err="1">
                <a:latin typeface="Comic Sans MS" panose="030F0702030302020204" pitchFamily="66" charset="0"/>
              </a:rPr>
              <a:t>für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Freizeit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343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Freizeitaktivitäten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spiele</a:t>
            </a:r>
            <a:r>
              <a:rPr lang="en-GB" sz="1400" dirty="0">
                <a:latin typeface="Comic Sans MS" panose="030F0702030302020204" pitchFamily="66" charset="0"/>
              </a:rPr>
              <a:t>…	    I play…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Schach</a:t>
            </a:r>
            <a:r>
              <a:rPr lang="en-GB" sz="1400" dirty="0">
                <a:latin typeface="Comic Sans MS" panose="030F0702030302020204" pitchFamily="66" charset="0"/>
              </a:rPr>
              <a:t>		chess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Karten</a:t>
            </a:r>
            <a:r>
              <a:rPr lang="en-GB" sz="1400" dirty="0">
                <a:latin typeface="Comic Sans MS" panose="030F0702030302020204" pitchFamily="66" charset="0"/>
              </a:rPr>
              <a:t>		cards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am Computer		on the computer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auf </a:t>
            </a:r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Tablet	on my tablet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auf </a:t>
            </a:r>
            <a:r>
              <a:rPr lang="en-GB" sz="1400" dirty="0" err="1">
                <a:latin typeface="Comic Sans MS" panose="030F0702030302020204" pitchFamily="66" charset="0"/>
              </a:rPr>
              <a:t>meinem</a:t>
            </a:r>
            <a:r>
              <a:rPr lang="en-GB" sz="1400" dirty="0">
                <a:latin typeface="Comic Sans MS" panose="030F0702030302020204" pitchFamily="66" charset="0"/>
              </a:rPr>
              <a:t> Handy	on my mobile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</a:t>
            </a:r>
            <a:r>
              <a:rPr lang="en-GB" sz="1400" dirty="0" err="1">
                <a:latin typeface="Comic Sans MS" panose="030F0702030302020204" pitchFamily="66" charset="0"/>
              </a:rPr>
              <a:t>Computerspiele</a:t>
            </a:r>
            <a:r>
              <a:rPr lang="en-GB" sz="1400" dirty="0">
                <a:latin typeface="Comic Sans MS" panose="030F0702030302020204" pitchFamily="66" charset="0"/>
              </a:rPr>
              <a:t>	computer games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treibe</a:t>
            </a:r>
            <a:r>
              <a:rPr lang="en-GB" sz="1400" dirty="0">
                <a:latin typeface="Comic Sans MS" panose="030F0702030302020204" pitchFamily="66" charset="0"/>
              </a:rPr>
              <a:t> Sport	    I do sport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treffe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Freunden</a:t>
            </a:r>
            <a:r>
              <a:rPr lang="en-GB" sz="1400" dirty="0">
                <a:latin typeface="Comic Sans MS" panose="030F0702030302020204" pitchFamily="66" charset="0"/>
              </a:rPr>
              <a:t>	    I meet friends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ins Kino	    I go to the cinema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in die Stadt	    I go to town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höre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Musik</a:t>
            </a:r>
            <a:r>
              <a:rPr lang="en-GB" sz="1400" dirty="0">
                <a:latin typeface="Comic Sans MS" panose="030F0702030302020204" pitchFamily="66" charset="0"/>
              </a:rPr>
              <a:t>	    I listen to music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gucke</a:t>
            </a:r>
            <a:r>
              <a:rPr lang="en-GB" sz="1400" dirty="0">
                <a:latin typeface="Comic Sans MS" panose="030F0702030302020204" pitchFamily="66" charset="0"/>
              </a:rPr>
              <a:t> Videos	    I watch videos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faulenze</a:t>
            </a:r>
            <a:r>
              <a:rPr lang="en-GB" sz="1400" dirty="0">
                <a:latin typeface="Comic Sans MS" panose="030F0702030302020204" pitchFamily="66" charset="0"/>
              </a:rPr>
              <a:t>	    I laze around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mache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nichts</a:t>
            </a:r>
            <a:r>
              <a:rPr lang="en-GB" sz="1400" dirty="0">
                <a:latin typeface="Comic Sans MS" panose="030F0702030302020204" pitchFamily="66" charset="0"/>
              </a:rPr>
              <a:t>	    I do nothing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152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</a:t>
            </a:r>
            <a:r>
              <a:rPr lang="en-GB" sz="1400" b="1" dirty="0" err="1">
                <a:latin typeface="Comic Sans MS" panose="030F0702030302020204" pitchFamily="66" charset="0"/>
              </a:rPr>
              <a:t>Bücher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lese…			I read…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Bücher</a:t>
            </a:r>
            <a:r>
              <a:rPr lang="en-GB" sz="1400" dirty="0">
                <a:latin typeface="Comic Sans MS" panose="030F0702030302020204" pitchFamily="66" charset="0"/>
              </a:rPr>
              <a:t>			books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Zeitschriften</a:t>
            </a:r>
            <a:r>
              <a:rPr lang="en-GB" sz="1400" dirty="0">
                <a:latin typeface="Comic Sans MS" panose="030F0702030302020204" pitchFamily="66" charset="0"/>
              </a:rPr>
              <a:t>		magazines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Romane</a:t>
            </a:r>
            <a:r>
              <a:rPr lang="en-GB" sz="1400" dirty="0">
                <a:latin typeface="Comic Sans MS" panose="030F0702030302020204" pitchFamily="66" charset="0"/>
              </a:rPr>
              <a:t>			novels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Krimis</a:t>
            </a:r>
            <a:r>
              <a:rPr lang="en-GB" sz="1400" dirty="0">
                <a:latin typeface="Comic Sans MS" panose="030F0702030302020204" pitchFamily="66" charset="0"/>
              </a:rPr>
              <a:t>			crime stories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Liebesgeschichten</a:t>
            </a:r>
            <a:r>
              <a:rPr lang="en-GB" sz="1400" dirty="0">
                <a:latin typeface="Comic Sans MS" panose="030F0702030302020204" pitchFamily="66" charset="0"/>
              </a:rPr>
              <a:t>		love stories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Zeitungen</a:t>
            </a:r>
            <a:r>
              <a:rPr lang="en-GB" sz="1400" dirty="0">
                <a:latin typeface="Comic Sans MS" panose="030F0702030302020204" pitchFamily="66" charset="0"/>
              </a:rPr>
              <a:t>			newspapers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737132" y="249896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  <a:r>
              <a:rPr lang="en-GB" sz="1400" b="1" dirty="0" err="1">
                <a:latin typeface="Comic Sans MS" panose="030F0702030302020204" pitchFamily="66" charset="0"/>
              </a:rPr>
              <a:t>Musik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spiele</a:t>
            </a:r>
            <a:r>
              <a:rPr lang="en-GB" sz="1400" dirty="0">
                <a:latin typeface="Comic Sans MS" panose="030F0702030302020204" pitchFamily="66" charset="0"/>
              </a:rPr>
              <a:t>…		I play…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downloade</a:t>
            </a:r>
            <a:r>
              <a:rPr lang="en-GB" sz="1400" dirty="0">
                <a:latin typeface="Comic Sans MS" panose="030F0702030302020204" pitchFamily="66" charset="0"/>
              </a:rPr>
              <a:t>…		I download…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Blockflöte</a:t>
            </a:r>
            <a:r>
              <a:rPr lang="en-GB" sz="1400" dirty="0">
                <a:latin typeface="Comic Sans MS" panose="030F0702030302020204" pitchFamily="66" charset="0"/>
              </a:rPr>
              <a:t>		recorder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Flöte</a:t>
            </a:r>
            <a:r>
              <a:rPr lang="en-GB" sz="1400" dirty="0">
                <a:latin typeface="Comic Sans MS" panose="030F0702030302020204" pitchFamily="66" charset="0"/>
              </a:rPr>
              <a:t>			flute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Geige</a:t>
            </a:r>
            <a:r>
              <a:rPr lang="en-GB" sz="1400" dirty="0">
                <a:latin typeface="Comic Sans MS" panose="030F0702030302020204" pitchFamily="66" charset="0"/>
              </a:rPr>
              <a:t>			violin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Gitarre</a:t>
            </a:r>
            <a:r>
              <a:rPr lang="en-GB" sz="1400" dirty="0">
                <a:latin typeface="Comic Sans MS" panose="030F0702030302020204" pitchFamily="66" charset="0"/>
              </a:rPr>
              <a:t>		guitar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Klarinette</a:t>
            </a:r>
            <a:r>
              <a:rPr lang="en-GB" sz="1400" dirty="0">
                <a:latin typeface="Comic Sans MS" panose="030F0702030302020204" pitchFamily="66" charset="0"/>
              </a:rPr>
              <a:t>		clarinet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Klavier</a:t>
            </a:r>
            <a:r>
              <a:rPr lang="en-GB" sz="1400" dirty="0">
                <a:latin typeface="Comic Sans MS" panose="030F0702030302020204" pitchFamily="66" charset="0"/>
              </a:rPr>
              <a:t>			piano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Schlagzeug</a:t>
            </a:r>
            <a:r>
              <a:rPr lang="en-GB" sz="1400" dirty="0">
                <a:latin typeface="Comic Sans MS" panose="030F0702030302020204" pitchFamily="66" charset="0"/>
              </a:rPr>
              <a:t>		drums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</a:t>
            </a:r>
            <a:r>
              <a:rPr lang="en-GB" sz="1400">
                <a:latin typeface="Comic Sans MS" panose="030F0702030302020204" pitchFamily="66" charset="0"/>
              </a:rPr>
              <a:t>ie </a:t>
            </a:r>
            <a:r>
              <a:rPr lang="en-GB" sz="1400" dirty="0" err="1">
                <a:latin typeface="Comic Sans MS" panose="030F0702030302020204" pitchFamily="66" charset="0"/>
              </a:rPr>
              <a:t>Trompete</a:t>
            </a:r>
            <a:r>
              <a:rPr lang="en-GB" sz="1400" dirty="0">
                <a:latin typeface="Comic Sans MS" panose="030F0702030302020204" pitchFamily="66" charset="0"/>
              </a:rPr>
              <a:t>		trumpet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höre</a:t>
            </a:r>
            <a:r>
              <a:rPr lang="en-GB" sz="1400" dirty="0">
                <a:latin typeface="Comic Sans MS" panose="030F0702030302020204" pitchFamily="66" charset="0"/>
              </a:rPr>
              <a:t>			I listen to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klassische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Musik</a:t>
            </a:r>
            <a:r>
              <a:rPr lang="en-GB" sz="1400" dirty="0">
                <a:latin typeface="Comic Sans MS" panose="030F0702030302020204" pitchFamily="66" charset="0"/>
              </a:rPr>
              <a:t>		classical music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Opernmusik</a:t>
            </a:r>
            <a:r>
              <a:rPr lang="en-GB" sz="1400" dirty="0">
                <a:latin typeface="Comic Sans MS" panose="030F0702030302020204" pitchFamily="66" charset="0"/>
              </a:rPr>
              <a:t>		opera music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Popmusik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err="1">
                <a:latin typeface="Comic Sans MS" panose="030F0702030302020204" pitchFamily="66" charset="0"/>
              </a:rPr>
              <a:t>popmusic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Reggae			reggae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Rapmusik</a:t>
            </a:r>
            <a:r>
              <a:rPr lang="en-GB" sz="1400" dirty="0">
                <a:latin typeface="Comic Sans MS" panose="030F0702030302020204" pitchFamily="66" charset="0"/>
              </a:rPr>
              <a:t>			rap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Jazzmusik</a:t>
            </a:r>
            <a:r>
              <a:rPr lang="en-GB" sz="1400" dirty="0">
                <a:latin typeface="Comic Sans MS" panose="030F0702030302020204" pitchFamily="66" charset="0"/>
              </a:rPr>
              <a:t>			jazz music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Filme</a:t>
            </a:r>
            <a:r>
              <a:rPr lang="en-GB" sz="1400" b="1" dirty="0">
                <a:latin typeface="Comic Sans MS" panose="030F0702030302020204" pitchFamily="66" charset="0"/>
              </a:rPr>
              <a:t> und </a:t>
            </a:r>
            <a:r>
              <a:rPr lang="en-GB" sz="1400" b="1" dirty="0" err="1">
                <a:latin typeface="Comic Sans MS" panose="030F0702030302020204" pitchFamily="66" charset="0"/>
              </a:rPr>
              <a:t>Fernsehen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sehe</a:t>
            </a:r>
            <a:r>
              <a:rPr lang="en-GB" sz="1400" dirty="0">
                <a:latin typeface="Comic Sans MS" panose="030F0702030302020204" pitchFamily="66" charset="0"/>
              </a:rPr>
              <a:t>…			I watch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Actionfilme</a:t>
            </a:r>
            <a:r>
              <a:rPr lang="en-GB" sz="1400" dirty="0">
                <a:latin typeface="Comic Sans MS" panose="030F0702030302020204" pitchFamily="66" charset="0"/>
              </a:rPr>
              <a:t>		action films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Fantasyfilme</a:t>
            </a:r>
            <a:r>
              <a:rPr lang="en-GB" sz="1400" dirty="0">
                <a:latin typeface="Comic Sans MS" panose="030F0702030302020204" pitchFamily="66" charset="0"/>
              </a:rPr>
              <a:t>		fantasy films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Horrorfilme</a:t>
            </a:r>
            <a:r>
              <a:rPr lang="en-GB" sz="1400" dirty="0">
                <a:latin typeface="Comic Sans MS" panose="030F0702030302020204" pitchFamily="66" charset="0"/>
              </a:rPr>
              <a:t>		horror films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Krimis</a:t>
            </a:r>
            <a:r>
              <a:rPr lang="en-GB" sz="1400" dirty="0">
                <a:latin typeface="Comic Sans MS" panose="030F0702030302020204" pitchFamily="66" charset="0"/>
              </a:rPr>
              <a:t>			crime films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Liebesfilme</a:t>
            </a:r>
            <a:r>
              <a:rPr lang="en-GB" sz="1400" dirty="0">
                <a:latin typeface="Comic Sans MS" panose="030F0702030302020204" pitchFamily="66" charset="0"/>
              </a:rPr>
              <a:t>		romantic films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Science-Fiction-</a:t>
            </a:r>
            <a:r>
              <a:rPr lang="en-GB" sz="1400" dirty="0" err="1">
                <a:latin typeface="Comic Sans MS" panose="030F0702030302020204" pitchFamily="66" charset="0"/>
              </a:rPr>
              <a:t>Filme</a:t>
            </a:r>
            <a:r>
              <a:rPr lang="en-GB" sz="1400" dirty="0">
                <a:latin typeface="Comic Sans MS" panose="030F0702030302020204" pitchFamily="66" charset="0"/>
              </a:rPr>
              <a:t>		sci-fi films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Zeichentrickfilme</a:t>
            </a:r>
            <a:r>
              <a:rPr lang="en-GB" sz="1400" dirty="0">
                <a:latin typeface="Comic Sans MS" panose="030F0702030302020204" pitchFamily="66" charset="0"/>
              </a:rPr>
              <a:t>		cartoons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Dokumentationen</a:t>
            </a:r>
            <a:r>
              <a:rPr lang="en-GB" sz="1400" dirty="0">
                <a:latin typeface="Comic Sans MS" panose="030F0702030302020204" pitchFamily="66" charset="0"/>
              </a:rPr>
              <a:t>		documentaries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Gameshows		game shows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Komödien</a:t>
            </a:r>
            <a:r>
              <a:rPr lang="en-GB" sz="1400" dirty="0">
                <a:latin typeface="Comic Sans MS" panose="030F0702030302020204" pitchFamily="66" charset="0"/>
              </a:rPr>
              <a:t>			comedies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Realityshows</a:t>
            </a:r>
            <a:r>
              <a:rPr lang="en-GB" sz="1400" dirty="0">
                <a:latin typeface="Comic Sans MS" panose="030F0702030302020204" pitchFamily="66" charset="0"/>
              </a:rPr>
              <a:t>		reality shows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Serien</a:t>
            </a:r>
            <a:r>
              <a:rPr lang="en-GB" sz="1400" dirty="0">
                <a:latin typeface="Comic Sans MS" panose="030F0702030302020204" pitchFamily="66" charset="0"/>
              </a:rPr>
              <a:t>			series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Nachrichten</a:t>
            </a:r>
            <a:r>
              <a:rPr lang="en-GB" sz="1400" dirty="0">
                <a:latin typeface="Comic Sans MS" panose="030F0702030302020204" pitchFamily="66" charset="0"/>
              </a:rPr>
              <a:t>		the news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Musiksendungen</a:t>
            </a:r>
            <a:r>
              <a:rPr lang="en-GB" sz="1400" dirty="0">
                <a:latin typeface="Comic Sans MS" panose="030F0702030302020204" pitchFamily="66" charset="0"/>
              </a:rPr>
              <a:t>		music programmes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Sportsendungen</a:t>
            </a:r>
            <a:r>
              <a:rPr lang="en-GB" sz="1400" dirty="0">
                <a:latin typeface="Comic Sans MS" panose="030F0702030302020204" pitchFamily="66" charset="0"/>
              </a:rPr>
              <a:t>		sports programmes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Fernsehen</a:t>
            </a:r>
            <a:r>
              <a:rPr lang="en-GB" sz="1400" dirty="0">
                <a:latin typeface="Comic Sans MS" panose="030F0702030302020204" pitchFamily="66" charset="0"/>
              </a:rPr>
              <a:t>		the TV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sehe</a:t>
            </a:r>
            <a:r>
              <a:rPr lang="en-GB" sz="1400" dirty="0">
                <a:latin typeface="Comic Sans MS" panose="030F0702030302020204" pitchFamily="66" charset="0"/>
              </a:rPr>
              <a:t> fern		I watch tv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Sendung</a:t>
            </a:r>
            <a:r>
              <a:rPr lang="en-GB" sz="1400" dirty="0">
                <a:latin typeface="Comic Sans MS" panose="030F0702030302020204" pitchFamily="66" charset="0"/>
              </a:rPr>
              <a:t>		programme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Schauspieler</a:t>
            </a:r>
            <a:r>
              <a:rPr lang="en-GB" sz="1400" dirty="0">
                <a:latin typeface="Comic Sans MS" panose="030F0702030302020204" pitchFamily="66" charset="0"/>
              </a:rPr>
              <a:t>		the actor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Charaktere</a:t>
            </a:r>
            <a:r>
              <a:rPr lang="en-GB" sz="1400" dirty="0">
                <a:latin typeface="Comic Sans MS" panose="030F0702030302020204" pitchFamily="66" charset="0"/>
              </a:rPr>
              <a:t>		the characters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Kino			the cinema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Sport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Ski		I go skiing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Rad		I go cycling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snowboarden</a:t>
            </a:r>
            <a:r>
              <a:rPr lang="en-GB" sz="1400" dirty="0">
                <a:latin typeface="Comic Sans MS" panose="030F0702030302020204" pitchFamily="66" charset="0"/>
              </a:rPr>
              <a:t>	I go snowboarding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eislaufen</a:t>
            </a:r>
            <a:r>
              <a:rPr lang="en-GB" sz="1400" dirty="0">
                <a:latin typeface="Comic Sans MS" panose="030F0702030302020204" pitchFamily="66" charset="0"/>
              </a:rPr>
              <a:t>		I go ice skating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wandern</a:t>
            </a:r>
            <a:r>
              <a:rPr lang="en-GB" sz="1400" dirty="0">
                <a:latin typeface="Comic Sans MS" panose="030F0702030302020204" pitchFamily="66" charset="0"/>
              </a:rPr>
              <a:t>		I go hiking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klettern</a:t>
            </a:r>
            <a:r>
              <a:rPr lang="en-GB" sz="1400" dirty="0">
                <a:latin typeface="Comic Sans MS" panose="030F0702030302020204" pitchFamily="66" charset="0"/>
              </a:rPr>
              <a:t>		I go climbing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gehe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schwimmen</a:t>
            </a:r>
            <a:r>
              <a:rPr lang="en-GB" sz="1400" dirty="0">
                <a:latin typeface="Comic Sans MS" panose="030F0702030302020204" pitchFamily="66" charset="0"/>
              </a:rPr>
              <a:t>		I go swimming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spiele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Fußball</a:t>
            </a:r>
            <a:r>
              <a:rPr lang="en-GB" sz="1400" dirty="0">
                <a:latin typeface="Comic Sans MS" panose="030F0702030302020204" pitchFamily="66" charset="0"/>
              </a:rPr>
              <a:t>		I play football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</a:t>
            </a:r>
            <a:r>
              <a:rPr lang="en-GB" sz="1400" dirty="0" err="1">
                <a:latin typeface="Comic Sans MS" panose="030F0702030302020204" pitchFamily="66" charset="0"/>
              </a:rPr>
              <a:t>Federball</a:t>
            </a:r>
            <a:r>
              <a:rPr lang="en-GB" sz="1400" dirty="0">
                <a:latin typeface="Comic Sans MS" panose="030F0702030302020204" pitchFamily="66" charset="0"/>
              </a:rPr>
              <a:t>		          badminton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Mannschaft</a:t>
            </a:r>
            <a:r>
              <a:rPr lang="en-GB" sz="1400" dirty="0">
                <a:latin typeface="Comic Sans MS" panose="030F0702030302020204" pitchFamily="66" charset="0"/>
              </a:rPr>
              <a:t>		team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spiele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seit</a:t>
            </a:r>
            <a:r>
              <a:rPr lang="en-GB" sz="1400" dirty="0">
                <a:latin typeface="Comic Sans MS" panose="030F0702030302020204" pitchFamily="66" charset="0"/>
              </a:rPr>
              <a:t> 5 Jahren	I’ve been playing … for 5 years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trainiere</a:t>
            </a:r>
            <a:r>
              <a:rPr lang="en-GB" sz="1400" dirty="0">
                <a:latin typeface="Comic Sans MS" panose="030F0702030302020204" pitchFamily="66" charset="0"/>
              </a:rPr>
              <a:t>		I train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FCD98D-3B12-40E5-912E-766674C34D4B}"/>
              </a:ext>
            </a:extLst>
          </p:cNvPr>
          <p:cNvSpPr/>
          <p:nvPr/>
        </p:nvSpPr>
        <p:spPr>
          <a:xfrm>
            <a:off x="6129454" y="3799684"/>
            <a:ext cx="6096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Feste und </a:t>
            </a:r>
            <a:r>
              <a:rPr lang="en-GB" sz="1400" b="1" dirty="0" err="1">
                <a:latin typeface="Comic Sans MS" panose="030F0702030302020204" pitchFamily="66" charset="0"/>
              </a:rPr>
              <a:t>Feiertage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Silvester			New Year’s Eve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Ostern</a:t>
            </a:r>
            <a:r>
              <a:rPr lang="en-GB" sz="1400" dirty="0">
                <a:latin typeface="Comic Sans MS" panose="030F0702030302020204" pitchFamily="66" charset="0"/>
              </a:rPr>
              <a:t>			Easter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Weihnachten</a:t>
            </a:r>
            <a:r>
              <a:rPr lang="en-GB" sz="1400" dirty="0">
                <a:latin typeface="Comic Sans MS" panose="030F0702030302020204" pitchFamily="66" charset="0"/>
              </a:rPr>
              <a:t>		Xmas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Feiertag</a:t>
            </a:r>
            <a:r>
              <a:rPr lang="en-GB" sz="1400" dirty="0">
                <a:latin typeface="Comic Sans MS" panose="030F0702030302020204" pitchFamily="66" charset="0"/>
              </a:rPr>
              <a:t>			Bank Holiday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Karneval</a:t>
            </a:r>
            <a:r>
              <a:rPr lang="en-GB" sz="1400" dirty="0">
                <a:latin typeface="Comic Sans MS" panose="030F0702030302020204" pitchFamily="66" charset="0"/>
              </a:rPr>
              <a:t>			carnival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Feier</a:t>
            </a:r>
            <a:r>
              <a:rPr lang="en-GB" sz="1400" dirty="0">
                <a:latin typeface="Comic Sans MS" panose="030F0702030302020204" pitchFamily="66" charset="0"/>
              </a:rPr>
              <a:t>			celebration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Fete			a party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Feuerwerke</a:t>
            </a:r>
            <a:r>
              <a:rPr lang="en-GB" sz="1400" dirty="0">
                <a:latin typeface="Comic Sans MS" panose="030F0702030302020204" pitchFamily="66" charset="0"/>
              </a:rPr>
              <a:t>		fireworks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Geschenk</a:t>
            </a:r>
            <a:r>
              <a:rPr lang="en-GB" sz="1400" dirty="0">
                <a:latin typeface="Comic Sans MS" panose="030F0702030302020204" pitchFamily="66" charset="0"/>
              </a:rPr>
              <a:t>		a present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Stimmung</a:t>
            </a:r>
            <a:r>
              <a:rPr lang="en-GB" sz="1400" dirty="0">
                <a:latin typeface="Comic Sans MS" panose="030F0702030302020204" pitchFamily="66" charset="0"/>
              </a:rPr>
              <a:t>		atmosphere</a:t>
            </a: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watch…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watch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watch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sehe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watch…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gespielt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gehört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gesehen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spiele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höre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sehe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spielen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hören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sehen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5999357" y="2420233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gut			good/cool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toll			great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spannend</a:t>
            </a:r>
            <a:r>
              <a:rPr lang="en-GB" sz="1400" dirty="0">
                <a:latin typeface="Comic Sans MS" panose="030F0702030302020204" pitchFamily="66" charset="0"/>
              </a:rPr>
              <a:t>			exciting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ausgezeichnet</a:t>
            </a:r>
            <a:r>
              <a:rPr lang="en-GB" sz="1400" dirty="0">
                <a:latin typeface="Comic Sans MS" panose="030F0702030302020204" pitchFamily="66" charset="0"/>
              </a:rPr>
              <a:t>		excellent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fantastisch</a:t>
            </a:r>
            <a:r>
              <a:rPr lang="en-GB" sz="1400" dirty="0">
                <a:latin typeface="Comic Sans MS" panose="030F0702030302020204" pitchFamily="66" charset="0"/>
              </a:rPr>
              <a:t>		fantastic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großartig</a:t>
            </a:r>
            <a:r>
              <a:rPr lang="en-GB" sz="1400" dirty="0">
                <a:latin typeface="Comic Sans MS" panose="030F0702030302020204" pitchFamily="66" charset="0"/>
              </a:rPr>
              <a:t>			great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romantisch</a:t>
            </a:r>
            <a:r>
              <a:rPr lang="en-GB" sz="1400" dirty="0">
                <a:latin typeface="Comic Sans MS" panose="030F0702030302020204" pitchFamily="66" charset="0"/>
              </a:rPr>
              <a:t>		romantic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unterhaltsam</a:t>
            </a:r>
            <a:r>
              <a:rPr lang="en-GB" sz="1400" dirty="0">
                <a:latin typeface="Comic Sans MS" panose="030F0702030302020204" pitchFamily="66" charset="0"/>
              </a:rPr>
              <a:t>		entertaining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langweilig</a:t>
            </a:r>
            <a:r>
              <a:rPr lang="en-GB" sz="1400" dirty="0">
                <a:latin typeface="Comic Sans MS" panose="030F0702030302020204" pitchFamily="66" charset="0"/>
              </a:rPr>
              <a:t>		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doof</a:t>
            </a:r>
            <a:r>
              <a:rPr lang="en-GB" sz="1400" dirty="0">
                <a:latin typeface="Comic Sans MS" panose="030F0702030302020204" pitchFamily="66" charset="0"/>
              </a:rPr>
              <a:t>			rubbish/stupid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einfach</a:t>
            </a:r>
            <a:r>
              <a:rPr lang="en-GB" sz="1400" dirty="0">
                <a:latin typeface="Comic Sans MS" panose="030F0702030302020204" pitchFamily="66" charset="0"/>
              </a:rPr>
              <a:t>			easy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schwierig</a:t>
            </a:r>
            <a:r>
              <a:rPr lang="en-GB" sz="1400" dirty="0">
                <a:latin typeface="Comic Sans MS" panose="030F0702030302020204" pitchFamily="66" charset="0"/>
              </a:rPr>
              <a:t>			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schwer</a:t>
            </a:r>
            <a:r>
              <a:rPr lang="en-GB" sz="1400" dirty="0">
                <a:latin typeface="Comic Sans MS" panose="030F0702030302020204" pitchFamily="66" charset="0"/>
              </a:rPr>
              <a:t>			hard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blöd</a:t>
            </a:r>
            <a:r>
              <a:rPr lang="en-GB" sz="1400" dirty="0">
                <a:latin typeface="Comic Sans MS" panose="030F0702030302020204" pitchFamily="66" charset="0"/>
              </a:rPr>
              <a:t>			silly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gruselig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err="1">
                <a:latin typeface="Comic Sans MS" panose="030F0702030302020204" pitchFamily="66" charset="0"/>
              </a:rPr>
              <a:t>scray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	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	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			although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899</Words>
  <Application>Microsoft Office PowerPoint</Application>
  <PresentationFormat>Widescreen</PresentationFormat>
  <Paragraphs>189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30</cp:revision>
  <dcterms:created xsi:type="dcterms:W3CDTF">2020-11-16T12:54:35Z</dcterms:created>
  <dcterms:modified xsi:type="dcterms:W3CDTF">2022-03-28T13:40:31Z</dcterms:modified>
</cp:coreProperties>
</file>