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GCSE STIMMT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3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1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Menschliche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Beziehungen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699" y="558800"/>
            <a:ext cx="587576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Familie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komme</a:t>
            </a:r>
            <a:r>
              <a:rPr lang="en-GB" sz="1400" dirty="0">
                <a:latin typeface="Comic Sans MS" panose="030F0702030302020204" pitchFamily="66" charset="0"/>
              </a:rPr>
              <a:t> gut </a:t>
            </a:r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aus</a:t>
            </a:r>
            <a:r>
              <a:rPr lang="en-GB" sz="1400" dirty="0">
                <a:latin typeface="Comic Sans MS" panose="030F0702030302020204" pitchFamily="66" charset="0"/>
              </a:rPr>
              <a:t>	I get on with…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verstehe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mich</a:t>
            </a:r>
            <a:r>
              <a:rPr lang="en-GB" sz="1400" dirty="0">
                <a:latin typeface="Comic Sans MS" panose="030F0702030302020204" pitchFamily="66" charset="0"/>
              </a:rPr>
              <a:t> gut </a:t>
            </a:r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aus</a:t>
            </a:r>
            <a:r>
              <a:rPr lang="en-GB" sz="1400" dirty="0">
                <a:latin typeface="Comic Sans MS" panose="030F0702030302020204" pitchFamily="66" charset="0"/>
              </a:rPr>
              <a:t>    I get on with…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streite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…		I argue with…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Stief</a:t>
            </a:r>
            <a:r>
              <a:rPr lang="en-GB" sz="1400" dirty="0">
                <a:latin typeface="Comic Sans MS" panose="030F0702030302020204" pitchFamily="66" charset="0"/>
              </a:rPr>
              <a:t>)Mutter		my (step)mum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Schwester</a:t>
            </a:r>
            <a:r>
              <a:rPr lang="en-GB" sz="1400" dirty="0">
                <a:latin typeface="Comic Sans MS" panose="030F0702030302020204" pitchFamily="66" charset="0"/>
              </a:rPr>
              <a:t>		my sister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Großmutter</a:t>
            </a:r>
            <a:r>
              <a:rPr lang="en-GB" sz="1400" dirty="0">
                <a:latin typeface="Comic Sans MS" panose="030F0702030302020204" pitchFamily="66" charset="0"/>
              </a:rPr>
              <a:t>/Oma	my gran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Tante</a:t>
            </a:r>
            <a:r>
              <a:rPr lang="en-GB" sz="1400" dirty="0">
                <a:latin typeface="Comic Sans MS" panose="030F0702030302020204" pitchFamily="66" charset="0"/>
              </a:rPr>
              <a:t>		my aunt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Cousine</a:t>
            </a:r>
            <a:r>
              <a:rPr lang="en-GB" sz="1400" dirty="0">
                <a:latin typeface="Comic Sans MS" panose="030F0702030302020204" pitchFamily="66" charset="0"/>
              </a:rPr>
              <a:t>		my cousin (f)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Vater</a:t>
            </a:r>
            <a:r>
              <a:rPr lang="en-GB" sz="1400" dirty="0">
                <a:latin typeface="Comic Sans MS" panose="030F0702030302020204" pitchFamily="66" charset="0"/>
              </a:rPr>
              <a:t>		my dad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Bruder</a:t>
            </a:r>
            <a:r>
              <a:rPr lang="en-GB" sz="1400" dirty="0">
                <a:latin typeface="Comic Sans MS" panose="030F0702030302020204" pitchFamily="66" charset="0"/>
              </a:rPr>
              <a:t>		my brother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Großvater</a:t>
            </a:r>
            <a:r>
              <a:rPr lang="en-GB" sz="1400" dirty="0">
                <a:latin typeface="Comic Sans MS" panose="030F0702030302020204" pitchFamily="66" charset="0"/>
              </a:rPr>
              <a:t> / </a:t>
            </a:r>
            <a:r>
              <a:rPr lang="en-GB" sz="1400" dirty="0" err="1">
                <a:latin typeface="Comic Sans MS" panose="030F0702030302020204" pitchFamily="66" charset="0"/>
              </a:rPr>
              <a:t>Opa</a:t>
            </a:r>
            <a:r>
              <a:rPr lang="en-GB" sz="1400" dirty="0">
                <a:latin typeface="Comic Sans MS" panose="030F0702030302020204" pitchFamily="66" charset="0"/>
              </a:rPr>
              <a:t>	my grandad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Onkel</a:t>
            </a:r>
            <a:r>
              <a:rPr lang="en-GB" sz="1400" dirty="0">
                <a:latin typeface="Comic Sans MS" panose="030F0702030302020204" pitchFamily="66" charset="0"/>
              </a:rPr>
              <a:t>		my uncle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meinem</a:t>
            </a:r>
            <a:r>
              <a:rPr lang="en-GB" sz="1400" dirty="0">
                <a:latin typeface="Comic Sans MS" panose="030F0702030302020204" pitchFamily="66" charset="0"/>
              </a:rPr>
              <a:t> Cousin		my cousin (m)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Eltern</a:t>
            </a:r>
            <a:r>
              <a:rPr lang="en-GB" sz="1400" dirty="0">
                <a:latin typeface="Comic Sans MS" panose="030F0702030302020204" pitchFamily="66" charset="0"/>
              </a:rPr>
              <a:t>		my parents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Großeltern</a:t>
            </a:r>
            <a:r>
              <a:rPr lang="en-GB" sz="1400" dirty="0">
                <a:latin typeface="Comic Sans MS" panose="030F0702030302020204" pitchFamily="66" charset="0"/>
              </a:rPr>
              <a:t>		my grandparents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Geschwister</a:t>
            </a:r>
            <a:r>
              <a:rPr lang="en-GB" sz="1400" dirty="0">
                <a:latin typeface="Comic Sans MS" panose="030F0702030302020204" pitchFamily="66" charset="0"/>
              </a:rPr>
              <a:t>		my siblings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</a:t>
            </a:r>
            <a:r>
              <a:rPr lang="en-GB" sz="1400" dirty="0">
                <a:latin typeface="Comic Sans MS" panose="030F0702030302020204" pitchFamily="66" charset="0"/>
              </a:rPr>
              <a:t> Frau		                 my wife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meinen</a:t>
            </a:r>
            <a:r>
              <a:rPr lang="en-GB" sz="1400" dirty="0">
                <a:latin typeface="Comic Sans MS" panose="030F0702030302020204" pitchFamily="66" charset="0"/>
              </a:rPr>
              <a:t> Mann		my husband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</a:t>
            </a:r>
            <a:r>
              <a:rPr lang="en-GB" sz="1400" dirty="0">
                <a:latin typeface="Comic Sans MS" panose="030F0702030302020204" pitchFamily="66" charset="0"/>
              </a:rPr>
              <a:t> Sohn			my son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Tochter</a:t>
            </a:r>
            <a:r>
              <a:rPr lang="en-GB" sz="1400" dirty="0">
                <a:latin typeface="Comic Sans MS" panose="030F0702030302020204" pitchFamily="66" charset="0"/>
              </a:rPr>
              <a:t>		my daughter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bin </a:t>
            </a:r>
            <a:r>
              <a:rPr lang="en-GB" sz="1400" dirty="0" err="1">
                <a:latin typeface="Comic Sans MS" panose="030F0702030302020204" pitchFamily="66" charset="0"/>
              </a:rPr>
              <a:t>Einzelkind</a:t>
            </a:r>
            <a:r>
              <a:rPr lang="en-GB" sz="1400" dirty="0">
                <a:latin typeface="Comic Sans MS" panose="030F0702030302020204" pitchFamily="66" charset="0"/>
              </a:rPr>
              <a:t>		I’m an </a:t>
            </a:r>
            <a:r>
              <a:rPr lang="en-GB" sz="1400" dirty="0" err="1">
                <a:latin typeface="Comic Sans MS" panose="030F0702030302020204" pitchFamily="66" charset="0"/>
              </a:rPr>
              <a:t>onlychild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533400"/>
            <a:ext cx="41529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Charakter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aktiv</a:t>
            </a:r>
            <a:r>
              <a:rPr lang="en-GB" sz="1400" dirty="0">
                <a:latin typeface="Comic Sans MS" panose="030F0702030302020204" pitchFamily="66" charset="0"/>
              </a:rPr>
              <a:t>			active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ärgerlich</a:t>
            </a:r>
            <a:r>
              <a:rPr lang="en-GB" sz="1400" dirty="0">
                <a:latin typeface="Comic Sans MS" panose="030F0702030302020204" pitchFamily="66" charset="0"/>
              </a:rPr>
              <a:t>			annoying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böse</a:t>
            </a:r>
            <a:r>
              <a:rPr lang="en-GB" sz="1400" dirty="0">
                <a:latin typeface="Comic Sans MS" panose="030F0702030302020204" pitchFamily="66" charset="0"/>
              </a:rPr>
              <a:t>			angry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dynamisch</a:t>
            </a:r>
            <a:r>
              <a:rPr lang="en-GB" sz="1400" dirty="0">
                <a:latin typeface="Comic Sans MS" panose="030F0702030302020204" pitchFamily="66" charset="0"/>
              </a:rPr>
              <a:t>			dynamic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ernst</a:t>
            </a:r>
            <a:r>
              <a:rPr lang="en-GB" sz="1400" dirty="0">
                <a:latin typeface="Comic Sans MS" panose="030F0702030302020204" pitchFamily="66" charset="0"/>
              </a:rPr>
              <a:t>			serious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faul</a:t>
            </a:r>
            <a:r>
              <a:rPr lang="en-GB" sz="1400" dirty="0">
                <a:latin typeface="Comic Sans MS" panose="030F0702030302020204" pitchFamily="66" charset="0"/>
              </a:rPr>
              <a:t>			lazy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fleißig</a:t>
            </a:r>
            <a:r>
              <a:rPr lang="en-GB" sz="1400" dirty="0">
                <a:latin typeface="Comic Sans MS" panose="030F0702030302020204" pitchFamily="66" charset="0"/>
              </a:rPr>
              <a:t>			hardworking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frech</a:t>
            </a:r>
            <a:r>
              <a:rPr lang="en-GB" sz="1400" dirty="0">
                <a:latin typeface="Comic Sans MS" panose="030F0702030302020204" pitchFamily="66" charset="0"/>
              </a:rPr>
              <a:t>			cheeky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freundlich</a:t>
            </a:r>
            <a:r>
              <a:rPr lang="en-GB" sz="1400" dirty="0">
                <a:latin typeface="Comic Sans MS" panose="030F0702030302020204" pitchFamily="66" charset="0"/>
              </a:rPr>
              <a:t>			friendly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froh</a:t>
            </a:r>
            <a:r>
              <a:rPr lang="en-GB" sz="1400" dirty="0">
                <a:latin typeface="Comic Sans MS" panose="030F0702030302020204" pitchFamily="66" charset="0"/>
              </a:rPr>
              <a:t>			happy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geduldig</a:t>
            </a:r>
            <a:r>
              <a:rPr lang="en-GB" sz="1400" dirty="0">
                <a:latin typeface="Comic Sans MS" panose="030F0702030302020204" pitchFamily="66" charset="0"/>
              </a:rPr>
              <a:t>			patient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glücklich</a:t>
            </a:r>
            <a:r>
              <a:rPr lang="en-GB" sz="1400" dirty="0">
                <a:latin typeface="Comic Sans MS" panose="030F0702030302020204" pitchFamily="66" charset="0"/>
              </a:rPr>
              <a:t>			happy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hilfsbereit</a:t>
            </a:r>
            <a:r>
              <a:rPr lang="en-GB" sz="1400" dirty="0">
                <a:latin typeface="Comic Sans MS" panose="030F0702030302020204" pitchFamily="66" charset="0"/>
              </a:rPr>
              <a:t>			helpful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intelligent			clever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komisch</a:t>
            </a:r>
            <a:r>
              <a:rPr lang="en-GB" sz="1400" dirty="0">
                <a:latin typeface="Comic Sans MS" panose="030F0702030302020204" pitchFamily="66" charset="0"/>
              </a:rPr>
              <a:t>			funny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kreativ</a:t>
            </a:r>
            <a:r>
              <a:rPr lang="en-GB" sz="1400" dirty="0">
                <a:latin typeface="Comic Sans MS" panose="030F0702030302020204" pitchFamily="66" charset="0"/>
              </a:rPr>
              <a:t>			creative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lustig</a:t>
            </a:r>
            <a:r>
              <a:rPr lang="en-GB" sz="1400" dirty="0">
                <a:latin typeface="Comic Sans MS" panose="030F0702030302020204" pitchFamily="66" charset="0"/>
              </a:rPr>
              <a:t>			funny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nett			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sportlich</a:t>
            </a:r>
            <a:r>
              <a:rPr lang="en-GB" sz="1400" dirty="0">
                <a:latin typeface="Comic Sans MS" panose="030F0702030302020204" pitchFamily="66" charset="0"/>
              </a:rPr>
              <a:t>			sporty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eifersüchtig</a:t>
            </a:r>
            <a:r>
              <a:rPr lang="en-GB" sz="1400" dirty="0">
                <a:latin typeface="Comic Sans MS" panose="030F0702030302020204" pitchFamily="66" charset="0"/>
              </a:rPr>
              <a:t>		jealous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launisch</a:t>
            </a:r>
            <a:r>
              <a:rPr lang="en-GB" sz="1400" dirty="0">
                <a:latin typeface="Comic Sans MS" panose="030F0702030302020204" pitchFamily="66" charset="0"/>
              </a:rPr>
              <a:t>			moody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nervig</a:t>
            </a:r>
            <a:r>
              <a:rPr lang="en-GB" sz="1400" dirty="0">
                <a:latin typeface="Comic Sans MS" panose="030F0702030302020204" pitchFamily="66" charset="0"/>
              </a:rPr>
              <a:t>			annoying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streng</a:t>
            </a:r>
            <a:r>
              <a:rPr lang="en-GB" sz="1400" dirty="0">
                <a:latin typeface="Comic Sans MS" panose="030F0702030302020204" pitchFamily="66" charset="0"/>
              </a:rPr>
              <a:t>			strict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stark			strong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sympatisch</a:t>
            </a:r>
            <a:r>
              <a:rPr lang="en-GB" sz="1400" dirty="0">
                <a:latin typeface="Comic Sans MS" panose="030F0702030302020204" pitchFamily="66" charset="0"/>
              </a:rPr>
              <a:t>		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traurig</a:t>
            </a:r>
            <a:r>
              <a:rPr lang="en-GB" sz="1400" dirty="0">
                <a:latin typeface="Comic Sans MS" panose="030F0702030302020204" pitchFamily="66" charset="0"/>
              </a:rPr>
              <a:t>			sad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witzig</a:t>
            </a:r>
            <a:r>
              <a:rPr lang="en-GB" sz="1400" dirty="0">
                <a:latin typeface="Comic Sans MS" panose="030F0702030302020204" pitchFamily="66" charset="0"/>
              </a:rPr>
              <a:t>			funny	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527FDC-A2EA-46D8-AF3E-8EBF7CD0D53E}"/>
              </a:ext>
            </a:extLst>
          </p:cNvPr>
          <p:cNvSpPr/>
          <p:nvPr/>
        </p:nvSpPr>
        <p:spPr>
          <a:xfrm>
            <a:off x="6725980" y="3829110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                       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263" y="647213"/>
            <a:ext cx="57340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Ein </a:t>
            </a:r>
            <a:r>
              <a:rPr lang="en-GB" sz="1400" b="1" dirty="0" err="1">
                <a:latin typeface="Comic Sans MS" panose="030F0702030302020204" pitchFamily="66" charset="0"/>
              </a:rPr>
              <a:t>guter</a:t>
            </a:r>
            <a:r>
              <a:rPr lang="en-GB" sz="1400" b="1" dirty="0">
                <a:latin typeface="Comic Sans MS" panose="030F0702030302020204" pitchFamily="66" charset="0"/>
              </a:rPr>
              <a:t> Freund/</a:t>
            </a:r>
            <a:r>
              <a:rPr lang="en-GB" sz="1400" b="1" dirty="0" err="1">
                <a:latin typeface="Comic Sans MS" panose="030F0702030302020204" pitchFamily="66" charset="0"/>
              </a:rPr>
              <a:t>eine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gute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Freundin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Ein </a:t>
            </a:r>
            <a:r>
              <a:rPr lang="en-GB" sz="1400" dirty="0" err="1">
                <a:latin typeface="Comic Sans MS" panose="030F0702030302020204" pitchFamily="66" charset="0"/>
              </a:rPr>
              <a:t>guter</a:t>
            </a:r>
            <a:r>
              <a:rPr lang="en-GB" sz="1400" dirty="0">
                <a:latin typeface="Comic Sans MS" panose="030F0702030302020204" pitchFamily="66" charset="0"/>
              </a:rPr>
              <a:t> Freund …		A good friend…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muss Zeit </a:t>
            </a:r>
            <a:r>
              <a:rPr lang="en-GB" sz="1400" dirty="0" err="1">
                <a:latin typeface="Comic Sans MS" panose="030F0702030302020204" pitchFamily="66" charset="0"/>
              </a:rPr>
              <a:t>für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haben</a:t>
            </a:r>
            <a:r>
              <a:rPr lang="en-GB" sz="1400" dirty="0">
                <a:latin typeface="Comic Sans MS" panose="030F0702030302020204" pitchFamily="66" charset="0"/>
              </a:rPr>
              <a:t>	must have time for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muss </a:t>
            </a:r>
            <a:r>
              <a:rPr lang="en-GB" sz="1400" dirty="0" err="1">
                <a:latin typeface="Comic Sans MS" panose="030F0702030302020204" pitchFamily="66" charset="0"/>
              </a:rPr>
              <a:t>sympatisch</a:t>
            </a:r>
            <a:r>
              <a:rPr lang="en-GB" sz="1400" dirty="0">
                <a:latin typeface="Comic Sans MS" panose="030F0702030302020204" pitchFamily="66" charset="0"/>
              </a:rPr>
              <a:t> sein		must be nice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muss </a:t>
            </a:r>
            <a:r>
              <a:rPr lang="en-GB" sz="1400" dirty="0" err="1">
                <a:latin typeface="Comic Sans MS" panose="030F0702030302020204" pitchFamily="66" charset="0"/>
              </a:rPr>
              <a:t>mich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unterstützen</a:t>
            </a:r>
            <a:r>
              <a:rPr lang="en-GB" sz="1400" dirty="0">
                <a:latin typeface="Comic Sans MS" panose="030F0702030302020204" pitchFamily="66" charset="0"/>
              </a:rPr>
              <a:t>	must support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muss Geduld </a:t>
            </a:r>
            <a:r>
              <a:rPr lang="en-GB" sz="1400" dirty="0" err="1">
                <a:latin typeface="Comic Sans MS" panose="030F0702030302020204" pitchFamily="66" charset="0"/>
              </a:rPr>
              <a:t>haben</a:t>
            </a:r>
            <a:r>
              <a:rPr lang="en-GB" sz="1400" dirty="0">
                <a:latin typeface="Comic Sans MS" panose="030F0702030302020204" pitchFamily="66" charset="0"/>
              </a:rPr>
              <a:t>		must have patience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muss die Gleichen </a:t>
            </a:r>
            <a:r>
              <a:rPr lang="en-GB" sz="1400" dirty="0" err="1">
                <a:latin typeface="Comic Sans MS" panose="030F0702030302020204" pitchFamily="66" charset="0"/>
              </a:rPr>
              <a:t>Interessen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haben</a:t>
            </a:r>
            <a:r>
              <a:rPr lang="en-GB" sz="1400" dirty="0">
                <a:latin typeface="Comic Sans MS" panose="030F0702030302020204" pitchFamily="66" charset="0"/>
              </a:rPr>
              <a:t>  must have the same interests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kann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über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alles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reden</a:t>
            </a:r>
            <a:r>
              <a:rPr lang="en-GB" sz="1400" dirty="0">
                <a:latin typeface="Comic Sans MS" panose="030F0702030302020204" pitchFamily="66" charset="0"/>
              </a:rPr>
              <a:t>	can talk to me about anything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Hochzeit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Meine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perfekte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Hochzeit</a:t>
            </a:r>
            <a:r>
              <a:rPr lang="en-GB" sz="1400" dirty="0">
                <a:latin typeface="Comic Sans MS" panose="030F0702030302020204" pitchFamily="66" charset="0"/>
              </a:rPr>
              <a:t>	My perfect </a:t>
            </a:r>
            <a:r>
              <a:rPr lang="en-GB" sz="1400" b="1" dirty="0">
                <a:latin typeface="Comic Sans MS" panose="030F0702030302020204" pitchFamily="66" charset="0"/>
              </a:rPr>
              <a:t>wedding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Blumen</a:t>
            </a:r>
            <a:r>
              <a:rPr lang="en-GB" sz="1400" dirty="0">
                <a:latin typeface="Comic Sans MS" panose="030F0702030302020204" pitchFamily="66" charset="0"/>
              </a:rPr>
              <a:t>			flowers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Brautkleid</a:t>
            </a:r>
            <a:r>
              <a:rPr lang="en-GB" sz="1400" dirty="0">
                <a:latin typeface="Comic Sans MS" panose="030F0702030302020204" pitchFamily="66" charset="0"/>
              </a:rPr>
              <a:t>		wedding dress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Einladung</a:t>
            </a:r>
            <a:r>
              <a:rPr lang="en-GB" sz="1400" dirty="0">
                <a:latin typeface="Comic Sans MS" panose="030F0702030302020204" pitchFamily="66" charset="0"/>
              </a:rPr>
              <a:t>		invitation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Gäste</a:t>
            </a:r>
            <a:r>
              <a:rPr lang="en-GB" sz="1400" dirty="0">
                <a:latin typeface="Comic Sans MS" panose="030F0702030302020204" pitchFamily="66" charset="0"/>
              </a:rPr>
              <a:t>			the guests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Hochzeitsauto</a:t>
            </a:r>
            <a:r>
              <a:rPr lang="en-GB" sz="1400" dirty="0">
                <a:latin typeface="Comic Sans MS" panose="030F0702030302020204" pitchFamily="66" charset="0"/>
              </a:rPr>
              <a:t>		wedding car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Hochzeitstag</a:t>
            </a:r>
            <a:r>
              <a:rPr lang="en-GB" sz="1400" dirty="0">
                <a:latin typeface="Comic Sans MS" panose="030F0702030302020204" pitchFamily="66" charset="0"/>
              </a:rPr>
              <a:t>		wedding day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Hochzeitstorte</a:t>
            </a:r>
            <a:r>
              <a:rPr lang="en-GB" sz="1400" dirty="0">
                <a:latin typeface="Comic Sans MS" panose="030F0702030302020204" pitchFamily="66" charset="0"/>
              </a:rPr>
              <a:t>		wedding cake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Kirche</a:t>
            </a:r>
            <a:r>
              <a:rPr lang="en-GB" sz="1400" dirty="0">
                <a:latin typeface="Comic Sans MS" panose="030F0702030302020204" pitchFamily="66" charset="0"/>
              </a:rPr>
              <a:t>			the church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Moschee</a:t>
            </a:r>
            <a:r>
              <a:rPr lang="en-GB" sz="1400" dirty="0">
                <a:latin typeface="Comic Sans MS" panose="030F0702030302020204" pitchFamily="66" charset="0"/>
              </a:rPr>
              <a:t>			mosque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Synagogue			Synagogue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Location		venue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heiraten</a:t>
            </a:r>
            <a:r>
              <a:rPr lang="en-GB" sz="1400" dirty="0">
                <a:latin typeface="Comic Sans MS" panose="030F0702030302020204" pitchFamily="66" charset="0"/>
              </a:rPr>
              <a:t>			to marry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getrennt</a:t>
            </a:r>
            <a:r>
              <a:rPr lang="en-GB" sz="1400" dirty="0">
                <a:latin typeface="Comic Sans MS" panose="030F0702030302020204" pitchFamily="66" charset="0"/>
              </a:rPr>
              <a:t> 			separated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Ehe</a:t>
            </a:r>
            <a:r>
              <a:rPr lang="en-GB" sz="1400" dirty="0">
                <a:latin typeface="Comic Sans MS" panose="030F0702030302020204" pitchFamily="66" charset="0"/>
              </a:rPr>
              <a:t>			marriage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Hochzeit</a:t>
            </a:r>
            <a:r>
              <a:rPr lang="en-GB" sz="1400" dirty="0">
                <a:latin typeface="Comic Sans MS" panose="030F0702030302020204" pitchFamily="66" charset="0"/>
              </a:rPr>
              <a:t>		wedding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romantisch</a:t>
            </a:r>
            <a:r>
              <a:rPr lang="en-GB" sz="1400" dirty="0">
                <a:latin typeface="Comic Sans MS" panose="030F0702030302020204" pitchFamily="66" charset="0"/>
              </a:rPr>
              <a:t>		romantic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altmodisch</a:t>
            </a:r>
            <a:r>
              <a:rPr lang="en-GB" sz="1400" dirty="0">
                <a:latin typeface="Comic Sans MS" panose="030F0702030302020204" pitchFamily="66" charset="0"/>
              </a:rPr>
              <a:t>			old fashioned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Geldverschwendung</a:t>
            </a:r>
            <a:r>
              <a:rPr lang="en-GB" sz="1400" dirty="0">
                <a:latin typeface="Comic Sans MS" panose="030F0702030302020204" pitchFamily="66" charset="0"/>
              </a:rPr>
              <a:t>	a waste of money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kulturell</a:t>
            </a:r>
            <a:r>
              <a:rPr lang="en-GB" sz="1400" dirty="0">
                <a:latin typeface="Comic Sans MS" panose="030F0702030302020204" pitchFamily="66" charset="0"/>
              </a:rPr>
              <a:t>			cultural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traditionell</a:t>
            </a:r>
            <a:r>
              <a:rPr lang="en-GB" sz="1400" dirty="0">
                <a:latin typeface="Comic Sans MS" panose="030F0702030302020204" pitchFamily="66" charset="0"/>
              </a:rPr>
              <a:t>		traditional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Zivile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Partnerschaft</a:t>
            </a:r>
            <a:r>
              <a:rPr lang="en-GB" sz="1400" dirty="0">
                <a:latin typeface="Comic Sans MS" panose="030F0702030302020204" pitchFamily="66" charset="0"/>
              </a:rPr>
              <a:t>		civil partnership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Kuchen			cake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Ausland</a:t>
            </a:r>
            <a:r>
              <a:rPr lang="en-GB" sz="1400" dirty="0">
                <a:latin typeface="Comic Sans MS" panose="030F0702030302020204" pitchFamily="66" charset="0"/>
              </a:rPr>
              <a:t>			abroad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g</a:t>
            </a:r>
            <a:r>
              <a:rPr lang="en-GB" sz="1400">
                <a:latin typeface="Comic Sans MS" panose="030F0702030302020204" pitchFamily="66" charset="0"/>
              </a:rPr>
              <a:t>etrennt</a:t>
            </a:r>
            <a:r>
              <a:rPr lang="en-GB" sz="1400" dirty="0">
                <a:latin typeface="Comic Sans MS" panose="030F0702030302020204" pitchFamily="66" charset="0"/>
              </a:rPr>
              <a:t>			separated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geschieden</a:t>
            </a:r>
            <a:r>
              <a:rPr lang="en-GB" sz="1400" dirty="0">
                <a:latin typeface="Comic Sans MS" panose="030F0702030302020204" pitchFamily="66" charset="0"/>
              </a:rPr>
              <a:t>		divorced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ledig</a:t>
            </a:r>
            <a:r>
              <a:rPr lang="en-GB" sz="1400" dirty="0">
                <a:latin typeface="Comic Sans MS" panose="030F0702030302020204" pitchFamily="66" charset="0"/>
              </a:rPr>
              <a:t>			single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verheiratet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FCD98D-3B12-40E5-912E-766674C34D4B}"/>
              </a:ext>
            </a:extLst>
          </p:cNvPr>
          <p:cNvSpPr/>
          <p:nvPr/>
        </p:nvSpPr>
        <p:spPr>
          <a:xfrm>
            <a:off x="5978912" y="453566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19FE8A-6A30-42EE-9E9C-59C7B2ADF7BF}"/>
              </a:ext>
            </a:extLst>
          </p:cNvPr>
          <p:cNvSpPr/>
          <p:nvPr/>
        </p:nvSpPr>
        <p:spPr>
          <a:xfrm>
            <a:off x="305263" y="2765949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Aussehen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habe</a:t>
            </a:r>
            <a:r>
              <a:rPr lang="en-GB" sz="1400" dirty="0">
                <a:latin typeface="Comic Sans MS" panose="030F0702030302020204" pitchFamily="66" charset="0"/>
              </a:rPr>
              <a:t>..</a:t>
            </a:r>
            <a:r>
              <a:rPr lang="en-GB" sz="1400" dirty="0" err="1">
                <a:latin typeface="Comic Sans MS" panose="030F0702030302020204" pitchFamily="66" charset="0"/>
              </a:rPr>
              <a:t>Er</a:t>
            </a:r>
            <a:r>
              <a:rPr lang="en-GB" sz="1400" dirty="0">
                <a:latin typeface="Comic Sans MS" panose="030F0702030302020204" pitchFamily="66" charset="0"/>
              </a:rPr>
              <a:t>/Sie hat..		I have…</a:t>
            </a:r>
            <a:r>
              <a:rPr lang="en-GB" sz="1400" dirty="0" err="1">
                <a:latin typeface="Comic Sans MS" panose="030F0702030302020204" pitchFamily="66" charset="0"/>
              </a:rPr>
              <a:t>He/She</a:t>
            </a:r>
            <a:r>
              <a:rPr lang="en-GB" sz="1400" dirty="0">
                <a:latin typeface="Comic Sans MS" panose="030F0702030302020204" pitchFamily="66" charset="0"/>
              </a:rPr>
              <a:t> has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blonde/</a:t>
            </a:r>
            <a:r>
              <a:rPr lang="en-GB" sz="1400" dirty="0" err="1">
                <a:latin typeface="Comic Sans MS" panose="030F0702030302020204" pitchFamily="66" charset="0"/>
              </a:rPr>
              <a:t>braune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Haare</a:t>
            </a:r>
            <a:r>
              <a:rPr lang="en-GB" sz="1400" dirty="0">
                <a:latin typeface="Comic Sans MS" panose="030F0702030302020204" pitchFamily="66" charset="0"/>
              </a:rPr>
              <a:t>		blond/brown hair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lange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kurze</a:t>
            </a:r>
            <a:r>
              <a:rPr lang="en-GB" sz="1400" dirty="0">
                <a:latin typeface="Comic Sans MS" panose="030F0702030302020204" pitchFamily="66" charset="0"/>
              </a:rPr>
              <a:t>		long/short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lockige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glatte</a:t>
            </a:r>
            <a:r>
              <a:rPr lang="en-GB" sz="1400" dirty="0">
                <a:latin typeface="Comic Sans MS" panose="030F0702030302020204" pitchFamily="66" charset="0"/>
              </a:rPr>
              <a:t>		curly/straight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Glatze</a:t>
            </a:r>
            <a:r>
              <a:rPr lang="en-GB" sz="1400" dirty="0">
                <a:latin typeface="Comic Sans MS" panose="030F0702030302020204" pitchFamily="66" charset="0"/>
              </a:rPr>
              <a:t>		a bald head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Bart			a beard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Schnurrbart</a:t>
            </a:r>
            <a:r>
              <a:rPr lang="en-GB" sz="1400" dirty="0">
                <a:latin typeface="Comic Sans MS" panose="030F0702030302020204" pitchFamily="66" charset="0"/>
              </a:rPr>
              <a:t>		a moustache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blaue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grüne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Augen</a:t>
            </a:r>
            <a:r>
              <a:rPr lang="en-GB" sz="1400" dirty="0">
                <a:latin typeface="Comic Sans MS" panose="030F0702030302020204" pitchFamily="66" charset="0"/>
              </a:rPr>
              <a:t>		blue/green eyes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trage</a:t>
            </a:r>
            <a:r>
              <a:rPr lang="en-GB" sz="1400" dirty="0">
                <a:latin typeface="Comic Sans MS" panose="030F0702030302020204" pitchFamily="66" charset="0"/>
              </a:rPr>
              <a:t>..</a:t>
            </a:r>
            <a:r>
              <a:rPr lang="en-GB" sz="1400" dirty="0" err="1">
                <a:latin typeface="Comic Sans MS" panose="030F0702030302020204" pitchFamily="66" charset="0"/>
              </a:rPr>
              <a:t>Er</a:t>
            </a:r>
            <a:r>
              <a:rPr lang="en-GB" sz="1400" dirty="0">
                <a:latin typeface="Comic Sans MS" panose="030F0702030302020204" pitchFamily="66" charset="0"/>
              </a:rPr>
              <a:t>/Sie </a:t>
            </a:r>
            <a:r>
              <a:rPr lang="en-GB" sz="1400" dirty="0" err="1">
                <a:latin typeface="Comic Sans MS" panose="030F0702030302020204" pitchFamily="66" charset="0"/>
              </a:rPr>
              <a:t>trägt</a:t>
            </a:r>
            <a:r>
              <a:rPr lang="en-GB" sz="1400" dirty="0">
                <a:latin typeface="Comic Sans MS" panose="030F0702030302020204" pitchFamily="66" charset="0"/>
              </a:rPr>
              <a:t>…	I wear.. He/she wears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Brille			glasses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bin… </a:t>
            </a:r>
            <a:r>
              <a:rPr lang="en-GB" sz="1400" dirty="0" err="1">
                <a:latin typeface="Comic Sans MS" panose="030F0702030302020204" pitchFamily="66" charset="0"/>
              </a:rPr>
              <a:t>Er</a:t>
            </a:r>
            <a:r>
              <a:rPr lang="en-GB" sz="1400" dirty="0">
                <a:latin typeface="Comic Sans MS" panose="030F0702030302020204" pitchFamily="66" charset="0"/>
              </a:rPr>
              <a:t>/Sie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…		I am … </a:t>
            </a:r>
            <a:r>
              <a:rPr lang="en-GB" sz="1400" dirty="0" err="1">
                <a:latin typeface="Comic Sans MS" panose="030F0702030302020204" pitchFamily="66" charset="0"/>
              </a:rPr>
              <a:t>He/She</a:t>
            </a:r>
            <a:r>
              <a:rPr lang="en-GB" sz="1400" dirty="0">
                <a:latin typeface="Comic Sans MS" panose="030F0702030302020204" pitchFamily="66" charset="0"/>
              </a:rPr>
              <a:t>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groß</a:t>
            </a:r>
            <a:r>
              <a:rPr lang="en-GB" sz="1400" dirty="0">
                <a:latin typeface="Comic Sans MS" panose="030F0702030302020204" pitchFamily="66" charset="0"/>
              </a:rPr>
              <a:t>			tall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klein</a:t>
            </a:r>
            <a:r>
              <a:rPr lang="en-GB" sz="1400" dirty="0">
                <a:latin typeface="Comic Sans MS" panose="030F0702030302020204" pitchFamily="66" charset="0"/>
              </a:rPr>
              <a:t>			small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schlank</a:t>
            </a:r>
            <a:r>
              <a:rPr lang="en-GB" sz="1400" dirty="0">
                <a:latin typeface="Comic Sans MS" panose="030F0702030302020204" pitchFamily="66" charset="0"/>
              </a:rPr>
              <a:t>			slim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dick			fat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Größe</a:t>
            </a:r>
            <a:r>
              <a:rPr lang="en-GB" sz="1400" dirty="0">
                <a:latin typeface="Comic Sans MS" panose="030F0702030302020204" pitchFamily="66" charset="0"/>
              </a:rPr>
              <a:t>			size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Gesicht</a:t>
            </a:r>
            <a:r>
              <a:rPr lang="en-GB" sz="1400" dirty="0">
                <a:latin typeface="Comic Sans MS" panose="030F0702030302020204" pitchFamily="66" charset="0"/>
              </a:rPr>
              <a:t>			face</a:t>
            </a:r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494362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finde</a:t>
            </a:r>
            <a:r>
              <a:rPr lang="en-GB" sz="1400" dirty="0">
                <a:latin typeface="Comic Sans MS" panose="030F0702030302020204" pitchFamily="66" charset="0"/>
              </a:rPr>
              <a:t>			I find 	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Meinung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es	In my opinion it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like</a:t>
            </a:r>
            <a:r>
              <a:rPr lang="en-GB" sz="1400" dirty="0">
                <a:latin typeface="Comic Sans MS" panose="030F0702030302020204" pitchFamily="66" charset="0"/>
              </a:rPr>
              <a:t> to eat…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nicht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don’t like </a:t>
            </a:r>
            <a:r>
              <a:rPr lang="en-GB" sz="1400" dirty="0">
                <a:latin typeface="Comic Sans MS" panose="030F0702030302020204" pitchFamily="66" charset="0"/>
              </a:rPr>
              <a:t>to 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</a:t>
            </a:r>
            <a:r>
              <a:rPr lang="en-GB" sz="1400" b="1" dirty="0" err="1">
                <a:latin typeface="Comic Sans MS" panose="030F0702030302020204" pitchFamily="66" charset="0"/>
              </a:rPr>
              <a:t>ieber</a:t>
            </a:r>
            <a:r>
              <a:rPr lang="en-GB" sz="1400" dirty="0">
                <a:latin typeface="Comic Sans MS" panose="030F0702030302020204" pitchFamily="66" charset="0"/>
              </a:rPr>
              <a:t>		I </a:t>
            </a:r>
            <a:r>
              <a:rPr lang="en-GB" sz="1400" b="1" dirty="0">
                <a:latin typeface="Comic Sans MS" panose="030F0702030302020204" pitchFamily="66" charset="0"/>
              </a:rPr>
              <a:t>prefer</a:t>
            </a:r>
            <a:r>
              <a:rPr lang="en-GB" sz="1400" dirty="0">
                <a:latin typeface="Comic Sans MS" panose="030F0702030302020204" pitchFamily="66" charset="0"/>
              </a:rPr>
              <a:t> to 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>
                <a:latin typeface="Comic Sans MS" panose="030F0702030302020204" pitchFamily="66" charset="0"/>
              </a:rPr>
              <a:t>am </a:t>
            </a:r>
            <a:r>
              <a:rPr lang="en-GB" sz="1400" b="1" dirty="0" err="1">
                <a:latin typeface="Comic Sans MS" panose="030F0702030302020204" pitchFamily="66" charset="0"/>
              </a:rPr>
              <a:t>liebsten</a:t>
            </a:r>
            <a:r>
              <a:rPr lang="en-GB" sz="1400" dirty="0">
                <a:latin typeface="Comic Sans MS" panose="030F0702030302020204" pitchFamily="66" charset="0"/>
              </a:rPr>
              <a:t>…	</a:t>
            </a:r>
            <a:r>
              <a:rPr lang="en-GB" sz="1200" dirty="0">
                <a:latin typeface="Comic Sans MS" panose="030F0702030302020204" pitchFamily="66" charset="0"/>
              </a:rPr>
              <a:t>I like to eat…</a:t>
            </a:r>
            <a:r>
              <a:rPr lang="en-GB" sz="1200" b="1" dirty="0">
                <a:latin typeface="Comic Sans MS" panose="030F0702030302020204" pitchFamily="66" charset="0"/>
              </a:rPr>
              <a:t>most of 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mag			I like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hasse</a:t>
            </a:r>
            <a:r>
              <a:rPr lang="en-GB" sz="1400" dirty="0">
                <a:latin typeface="Comic Sans MS" panose="030F0702030302020204" pitchFamily="66" charset="0"/>
              </a:rPr>
              <a:t>…		I hate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gefällt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mir</a:t>
            </a:r>
            <a:r>
              <a:rPr lang="en-GB" sz="1400" dirty="0">
                <a:latin typeface="Comic Sans MS" panose="030F0702030302020204" pitchFamily="66" charset="0"/>
              </a:rPr>
              <a:t> gut		…pleases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gewohnt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gegessen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getrunken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wohne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esse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trinke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…</a:t>
            </a:r>
            <a:r>
              <a:rPr lang="en-GB" b="1" dirty="0" err="1">
                <a:latin typeface="Comic Sans MS" panose="030F0702030302020204" pitchFamily="66" charset="0"/>
              </a:rPr>
              <a:t>wohnen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essen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trinken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4B1B10-1AA7-4443-A026-06CB1D456C8E}"/>
              </a:ext>
            </a:extLst>
          </p:cNvPr>
          <p:cNvSpPr/>
          <p:nvPr/>
        </p:nvSpPr>
        <p:spPr>
          <a:xfrm>
            <a:off x="5999357" y="2420233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gut			good/cool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toll			great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spannend</a:t>
            </a:r>
            <a:r>
              <a:rPr lang="en-GB" sz="1400" dirty="0">
                <a:latin typeface="Comic Sans MS" panose="030F0702030302020204" pitchFamily="66" charset="0"/>
              </a:rPr>
              <a:t>			exciting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ausgezeichnet</a:t>
            </a:r>
            <a:r>
              <a:rPr lang="en-GB" sz="1400" dirty="0">
                <a:latin typeface="Comic Sans MS" panose="030F0702030302020204" pitchFamily="66" charset="0"/>
              </a:rPr>
              <a:t>		excellent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fantastisch</a:t>
            </a:r>
            <a:r>
              <a:rPr lang="en-GB" sz="1400" dirty="0">
                <a:latin typeface="Comic Sans MS" panose="030F0702030302020204" pitchFamily="66" charset="0"/>
              </a:rPr>
              <a:t>		fantastic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großartig</a:t>
            </a:r>
            <a:r>
              <a:rPr lang="en-GB" sz="1400" dirty="0">
                <a:latin typeface="Comic Sans MS" panose="030F0702030302020204" pitchFamily="66" charset="0"/>
              </a:rPr>
              <a:t>			great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romantisch</a:t>
            </a:r>
            <a:r>
              <a:rPr lang="en-GB" sz="1400" dirty="0">
                <a:latin typeface="Comic Sans MS" panose="030F0702030302020204" pitchFamily="66" charset="0"/>
              </a:rPr>
              <a:t>		romantic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unterhaltsam</a:t>
            </a:r>
            <a:r>
              <a:rPr lang="en-GB" sz="1400" dirty="0">
                <a:latin typeface="Comic Sans MS" panose="030F0702030302020204" pitchFamily="66" charset="0"/>
              </a:rPr>
              <a:t>		entertaining	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langweilig</a:t>
            </a:r>
            <a:r>
              <a:rPr lang="en-GB" sz="1400" dirty="0">
                <a:latin typeface="Comic Sans MS" panose="030F0702030302020204" pitchFamily="66" charset="0"/>
              </a:rPr>
              <a:t>		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doof</a:t>
            </a:r>
            <a:r>
              <a:rPr lang="en-GB" sz="1400" dirty="0">
                <a:latin typeface="Comic Sans MS" panose="030F0702030302020204" pitchFamily="66" charset="0"/>
              </a:rPr>
              <a:t>			rubbish/stupid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einfach</a:t>
            </a:r>
            <a:r>
              <a:rPr lang="en-GB" sz="1400" dirty="0">
                <a:latin typeface="Comic Sans MS" panose="030F0702030302020204" pitchFamily="66" charset="0"/>
              </a:rPr>
              <a:t>			easy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schwierig</a:t>
            </a:r>
            <a:r>
              <a:rPr lang="en-GB" sz="1400" dirty="0">
                <a:latin typeface="Comic Sans MS" panose="030F0702030302020204" pitchFamily="66" charset="0"/>
              </a:rPr>
              <a:t>			difficult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schwer</a:t>
            </a:r>
            <a:r>
              <a:rPr lang="en-GB" sz="1400" dirty="0">
                <a:latin typeface="Comic Sans MS" panose="030F0702030302020204" pitchFamily="66" charset="0"/>
              </a:rPr>
              <a:t>			hard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blöd</a:t>
            </a:r>
            <a:r>
              <a:rPr lang="en-GB" sz="1400" dirty="0">
                <a:latin typeface="Comic Sans MS" panose="030F0702030302020204" pitchFamily="66" charset="0"/>
              </a:rPr>
              <a:t>			silly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gruselig</a:t>
            </a:r>
            <a:r>
              <a:rPr lang="en-GB" sz="1400" dirty="0">
                <a:latin typeface="Comic Sans MS" panose="030F0702030302020204" pitchFamily="66" charset="0"/>
              </a:rPr>
              <a:t>			scary</a:t>
            </a:r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normalerweise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manchmal</a:t>
            </a:r>
            <a:r>
              <a:rPr lang="en-GB" sz="1400" dirty="0">
                <a:latin typeface="Comic Sans MS" panose="030F0702030302020204" pitchFamily="66" charset="0"/>
              </a:rPr>
              <a:t>			sometimes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oft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jeden</a:t>
            </a:r>
            <a:r>
              <a:rPr lang="en-GB" sz="1400" dirty="0">
                <a:latin typeface="Comic Sans MS" panose="030F0702030302020204" pitchFamily="66" charset="0"/>
              </a:rPr>
              <a:t> Tag	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einmal</a:t>
            </a:r>
            <a:r>
              <a:rPr lang="en-GB" sz="1400" dirty="0">
                <a:latin typeface="Comic Sans MS" panose="030F0702030302020204" pitchFamily="66" charset="0"/>
              </a:rPr>
              <a:t> pro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onece</a:t>
            </a:r>
            <a:r>
              <a:rPr lang="en-GB" sz="1400" dirty="0">
                <a:latin typeface="Comic Sans MS" panose="030F0702030302020204" pitchFamily="66" charset="0"/>
              </a:rPr>
              <a:t>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gewöhnlich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ab und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now and 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nie</a:t>
            </a:r>
            <a:r>
              <a:rPr lang="en-GB" sz="1400" dirty="0">
                <a:latin typeface="Comic Sans MS" panose="030F0702030302020204" pitchFamily="66" charset="0"/>
              </a:rPr>
              <a:t>			never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gestern</a:t>
            </a:r>
            <a:r>
              <a:rPr lang="en-GB" sz="1400" dirty="0">
                <a:latin typeface="Comic Sans MS" panose="030F0702030302020204" pitchFamily="66" charset="0"/>
              </a:rPr>
              <a:t> Abend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neulich</a:t>
            </a:r>
            <a:r>
              <a:rPr lang="en-GB" sz="1400" dirty="0">
                <a:latin typeface="Comic Sans MS" panose="030F0702030302020204" pitchFamily="66" charset="0"/>
              </a:rPr>
              <a:t>			recently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Wochenende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Jahr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letzter</a:t>
            </a:r>
            <a:r>
              <a:rPr lang="en-GB" sz="1400" dirty="0">
                <a:latin typeface="Comic Sans MS" panose="030F0702030302020204" pitchFamily="66" charset="0"/>
              </a:rPr>
              <a:t> Zeit		recently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vor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Wochen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zuerst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dann</a:t>
            </a:r>
            <a:r>
              <a:rPr lang="en-GB" sz="1400" dirty="0">
                <a:latin typeface="Comic Sans MS" panose="030F0702030302020204" pitchFamily="66" charset="0"/>
              </a:rPr>
              <a:t>			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danach</a:t>
            </a:r>
            <a:r>
              <a:rPr lang="en-GB" sz="1400" dirty="0">
                <a:latin typeface="Comic Sans MS" panose="030F0702030302020204" pitchFamily="66" charset="0"/>
              </a:rPr>
              <a:t> 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weil</a:t>
            </a:r>
            <a:r>
              <a:rPr lang="en-GB" sz="1400" dirty="0">
                <a:latin typeface="Comic Sans MS" panose="030F0702030302020204" pitchFamily="66" charset="0"/>
              </a:rPr>
              <a:t>	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denn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jedoch</a:t>
            </a:r>
            <a:r>
              <a:rPr lang="en-GB" sz="1400" dirty="0">
                <a:latin typeface="Comic Sans MS" panose="030F0702030302020204" pitchFamily="66" charset="0"/>
              </a:rPr>
              <a:t>	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aber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obwohl</a:t>
            </a:r>
            <a:r>
              <a:rPr lang="en-GB" sz="1400" dirty="0">
                <a:latin typeface="Comic Sans MS" panose="030F0702030302020204" pitchFamily="66" charset="0"/>
              </a:rPr>
              <a:t>			although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Intensifiers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sehr</a:t>
            </a:r>
            <a:r>
              <a:rPr lang="en-GB" sz="1400" dirty="0">
                <a:latin typeface="Comic Sans MS" panose="030F0702030302020204" pitchFamily="66" charset="0"/>
              </a:rPr>
              <a:t>			very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ziemlich</a:t>
            </a:r>
            <a:r>
              <a:rPr lang="en-GB" sz="1400" dirty="0">
                <a:latin typeface="Comic Sans MS" panose="030F0702030302020204" pitchFamily="66" charset="0"/>
              </a:rPr>
              <a:t>			quite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bißchen</a:t>
            </a:r>
            <a:r>
              <a:rPr lang="en-GB" sz="1400" dirty="0">
                <a:latin typeface="Comic Sans MS" panose="030F0702030302020204" pitchFamily="66" charset="0"/>
              </a:rPr>
              <a:t>			a little bit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wirklich</a:t>
            </a:r>
            <a:r>
              <a:rPr lang="en-GB" sz="1400" dirty="0">
                <a:latin typeface="Comic Sans MS" panose="030F0702030302020204" pitchFamily="66" charset="0"/>
              </a:rPr>
              <a:t>			really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total			totally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nicht</a:t>
            </a:r>
            <a:r>
              <a:rPr lang="en-GB" sz="1400" dirty="0">
                <a:latin typeface="Comic Sans MS" panose="030F0702030302020204" pitchFamily="66" charset="0"/>
              </a:rPr>
              <a:t>			not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nie</a:t>
            </a:r>
            <a:r>
              <a:rPr lang="en-GB" sz="1400" dirty="0">
                <a:latin typeface="Comic Sans MS" panose="030F0702030302020204" pitchFamily="66" charset="0"/>
              </a:rPr>
              <a:t>			never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1067</Words>
  <Application>Microsoft Office PowerPoint</Application>
  <PresentationFormat>Widescreen</PresentationFormat>
  <Paragraphs>203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44</cp:revision>
  <dcterms:created xsi:type="dcterms:W3CDTF">2020-11-16T12:54:35Z</dcterms:created>
  <dcterms:modified xsi:type="dcterms:W3CDTF">2024-03-18T16:17:09Z</dcterms:modified>
</cp:coreProperties>
</file>