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6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 Foxton (BRI)" userId="fb2fbbb1-73ec-4e33-90ff-45ab23a572e2" providerId="ADAL" clId="{8463BA75-2573-4FA3-B28A-610213FF1B5F}"/>
    <pc:docChg chg="delSld">
      <pc:chgData name="B Foxton (BRI)" userId="fb2fbbb1-73ec-4e33-90ff-45ab23a572e2" providerId="ADAL" clId="{8463BA75-2573-4FA3-B28A-610213FF1B5F}" dt="2025-07-18T14:56:23.769" v="1" actId="47"/>
      <pc:docMkLst>
        <pc:docMk/>
      </pc:docMkLst>
      <pc:sldChg chg="del">
        <pc:chgData name="B Foxton (BRI)" userId="fb2fbbb1-73ec-4e33-90ff-45ab23a572e2" providerId="ADAL" clId="{8463BA75-2573-4FA3-B28A-610213FF1B5F}" dt="2025-07-18T14:56:22.436" v="0" actId="47"/>
        <pc:sldMkLst>
          <pc:docMk/>
          <pc:sldMk cId="379397081" sldId="259"/>
        </pc:sldMkLst>
      </pc:sldChg>
      <pc:sldChg chg="del">
        <pc:chgData name="B Foxton (BRI)" userId="fb2fbbb1-73ec-4e33-90ff-45ab23a572e2" providerId="ADAL" clId="{8463BA75-2573-4FA3-B28A-610213FF1B5F}" dt="2025-07-18T14:56:23.769" v="1" actId="47"/>
        <pc:sldMkLst>
          <pc:docMk/>
          <pc:sldMk cId="1566487196" sldId="260"/>
        </pc:sldMkLst>
      </pc:sldChg>
    </pc:docChg>
  </pc:docChgLst>
  <pc:docChgLst>
    <pc:chgData name="L Tattershall" userId="S::lwalsh@brinsworth.rotherham.sch.uk::fb055d34-20a8-43ed-b2e3-1c7ff75c3d76" providerId="AD" clId="Web-{AC57EE86-360B-65DD-14AE-60F1860E92B1}"/>
    <pc:docChg chg="addSld modSld sldOrd">
      <pc:chgData name="L Tattershall" userId="S::lwalsh@brinsworth.rotherham.sch.uk::fb055d34-20a8-43ed-b2e3-1c7ff75c3d76" providerId="AD" clId="Web-{AC57EE86-360B-65DD-14AE-60F1860E92B1}" dt="2021-07-15T09:36:46.791" v="3"/>
      <pc:docMkLst>
        <pc:docMk/>
      </pc:docMkLst>
      <pc:sldChg chg="delSp new ord">
        <pc:chgData name="L Tattershall" userId="S::lwalsh@brinsworth.rotherham.sch.uk::fb055d34-20a8-43ed-b2e3-1c7ff75c3d76" providerId="AD" clId="Web-{AC57EE86-360B-65DD-14AE-60F1860E92B1}" dt="2021-07-15T09:36:46.791" v="3"/>
        <pc:sldMkLst>
          <pc:docMk/>
          <pc:sldMk cId="1566487196" sldId="260"/>
        </pc:sldMkLst>
        <pc:spChg chg="del">
          <ac:chgData name="L Tattershall" userId="S::lwalsh@brinsworth.rotherham.sch.uk::fb055d34-20a8-43ed-b2e3-1c7ff75c3d76" providerId="AD" clId="Web-{AC57EE86-360B-65DD-14AE-60F1860E92B1}" dt="2021-07-15T09:36:45.510" v="2"/>
          <ac:spMkLst>
            <pc:docMk/>
            <pc:sldMk cId="1566487196" sldId="260"/>
            <ac:spMk id="2" creationId="{9CD57A18-5877-4096-B3E1-EE98BDCA0A16}"/>
          </ac:spMkLst>
        </pc:spChg>
        <pc:spChg chg="del">
          <ac:chgData name="L Tattershall" userId="S::lwalsh@brinsworth.rotherham.sch.uk::fb055d34-20a8-43ed-b2e3-1c7ff75c3d76" providerId="AD" clId="Web-{AC57EE86-360B-65DD-14AE-60F1860E92B1}" dt="2021-07-15T09:36:46.791" v="3"/>
          <ac:spMkLst>
            <pc:docMk/>
            <pc:sldMk cId="1566487196" sldId="260"/>
            <ac:spMk id="3" creationId="{1DF8B1A9-20FF-4740-A560-13199863DCF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14F67-D4F0-47B1-92D3-1BF8AA4F5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647A0-B89B-4808-831E-637DD4DBB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FC12F-BF13-493D-8F66-AD8B72EC5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77FA7-D3FF-40F0-8CE0-C6B4B84B0699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2F14E-EDD8-411F-86F4-88D2B13B0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91B84-D291-4104-9ECC-7FC61EDF4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A18-A4B5-4B6B-8CD0-4EDC52581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673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409EA-50FE-4E74-846A-484B7BF98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C5D949-B8D3-4FD5-9A49-040BF970A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049B4-E19C-4397-9DDF-4498EF68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77FA7-D3FF-40F0-8CE0-C6B4B84B0699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73D02-31EA-4DB5-89A1-343CF5D5F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F36D8-51CA-4202-87AF-6B153D62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A18-A4B5-4B6B-8CD0-4EDC52581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38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448AFC-4BF1-4045-B368-0F6B36700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28D9BD-E160-4B98-8A99-CA5A30143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E090D-D8FF-4020-B157-A038DF74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77FA7-D3FF-40F0-8CE0-C6B4B84B0699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2EEF3-F356-4678-B336-8E5EEC14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B0FBE-4C47-46F7-89CE-19903C751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A18-A4B5-4B6B-8CD0-4EDC52581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90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76D43-B9F6-4131-9D1C-FB58B19D3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1D665-37D1-4EB1-938E-60145F7AB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0B6FD-DD1D-4737-A1E9-CBC82929C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77FA7-D3FF-40F0-8CE0-C6B4B84B0699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0D703-74A3-4EC2-AFF9-6ACECFA4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82442-332E-4BE9-AAAF-66E85EFB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A18-A4B5-4B6B-8CD0-4EDC52581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126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7B9E-3B75-4F3E-9031-8C01BD705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2A8B9-42F1-489C-BEFD-8016A0D20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B8A1C-90D3-48FC-8513-9C303830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77FA7-D3FF-40F0-8CE0-C6B4B84B0699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556DB-5150-41C0-8D5D-A520DEA9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6E383-CEAB-489C-ABF8-E936697F7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A18-A4B5-4B6B-8CD0-4EDC52581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80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4111-10FC-43BB-83FB-3BAD64E14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690C0-74DD-4667-8274-B536A4F9B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486C2-AA5F-4E1D-B677-0FACA92E3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D05AD7-95D9-4DE5-A4D7-525E73232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77FA7-D3FF-40F0-8CE0-C6B4B84B0699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9CE96-2A51-43BB-9C72-F34B0CA25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80E25-117E-4968-856D-B9172C98D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A18-A4B5-4B6B-8CD0-4EDC52581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958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DF82-3F4E-4205-93D0-72AC0F624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D3A5A-49BB-4B85-896C-9CE9E65FE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DB5E0-5EAE-49FA-B300-A7F0E2BED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D840A9-B597-4189-AAD9-FDFF5DE031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3297A-D2DC-41EA-AFCA-AB7BD0BB1E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8D8BE7-030E-44EF-8EC5-12400B8E9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77FA7-D3FF-40F0-8CE0-C6B4B84B0699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59D45B-90AF-45C9-8AC4-64ABA63FB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0428FA-FC39-4FEE-A0A7-0412912D1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A18-A4B5-4B6B-8CD0-4EDC52581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200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5353B-5406-4161-AE5C-5A574C44F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E7EAC-1814-4D56-9993-DA523254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77FA7-D3FF-40F0-8CE0-C6B4B84B0699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39BBA-1F2E-473D-A115-D625C2A9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5232D-37AB-4219-8685-233F7587F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A18-A4B5-4B6B-8CD0-4EDC52581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687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7F958-A994-494A-87CF-EED0B7CE7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77FA7-D3FF-40F0-8CE0-C6B4B84B0699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B1081D-EC03-4C49-BBF8-F0719C5E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56EE4-C1EC-4DD2-BB3E-80001FD2E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A18-A4B5-4B6B-8CD0-4EDC52581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559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61218-9988-4ED1-B214-655EE00EE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280B0-8F64-45E0-8E24-B2A063C36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6DA7A-76AA-4387-9197-C42DA14B0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A7059-A897-4F9B-A16C-2E669A49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77FA7-D3FF-40F0-8CE0-C6B4B84B0699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BDA4C-D76E-43F7-A8E1-52E5FEE0F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B4E7F-0DBA-484B-9E68-22FFEE0A9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A18-A4B5-4B6B-8CD0-4EDC52581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419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3EF6-9BA4-4E14-BB18-2B715D98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3F89E-E6A2-4D20-816E-78EA4486FF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8E608-C149-48F0-9A06-83B68E3E4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5B0DA-5A46-4C40-9B06-86363A3F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77FA7-D3FF-40F0-8CE0-C6B4B84B0699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01A92-B80F-4B2B-BC77-3D9215048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E2D6C-9B41-4D22-A41E-57FEF26F7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A18-A4B5-4B6B-8CD0-4EDC52581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00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15A276-EDE9-4933-816C-D684AD2B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3954C-A43C-4BAC-BE06-2BE8091FF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7CE8-17EE-463E-AA9F-E6972A7F81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77FA7-D3FF-40F0-8CE0-C6B4B84B0699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48CC4-844A-456B-A4C8-BF1D15B10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6CC34-96AA-43E4-A026-A8B0ED7B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79A18-A4B5-4B6B-8CD0-4EDC52581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64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6A61F-E11F-4CA1-907A-2138B5D69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6"/>
          <a:stretch/>
        </p:blipFill>
        <p:spPr>
          <a:xfrm>
            <a:off x="190852" y="71561"/>
            <a:ext cx="4481834" cy="25205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E38D1F-C5D4-47AD-8BB4-92A3175B73F8}"/>
              </a:ext>
            </a:extLst>
          </p:cNvPr>
          <p:cNvSpPr txBox="1"/>
          <p:nvPr/>
        </p:nvSpPr>
        <p:spPr>
          <a:xfrm>
            <a:off x="3744070" y="3029311"/>
            <a:ext cx="4703859" cy="584775"/>
          </a:xfrm>
          <a:prstGeom prst="rect">
            <a:avLst/>
          </a:prstGeom>
          <a:noFill/>
          <a:ln w="34925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/>
                <a:cs typeface="Arial"/>
              </a:rPr>
              <a:t>Depth of Field (</a:t>
            </a:r>
            <a:r>
              <a:rPr lang="en-US" sz="3200" b="1" dirty="0" err="1">
                <a:solidFill>
                  <a:srgbClr val="0070C0"/>
                </a:solidFill>
                <a:latin typeface="Comic Sans MS"/>
                <a:cs typeface="Arial"/>
              </a:rPr>
              <a:t>DoF</a:t>
            </a:r>
            <a:r>
              <a:rPr lang="en-US" sz="3200" b="1" dirty="0">
                <a:solidFill>
                  <a:srgbClr val="0070C0"/>
                </a:solidFill>
                <a:latin typeface="Comic Sans MS"/>
                <a:cs typeface="Arial"/>
              </a:rPr>
              <a:t>)</a:t>
            </a:r>
            <a:endParaRPr lang="en-US" sz="3200" b="1" dirty="0">
              <a:solidFill>
                <a:srgbClr val="0070C0"/>
              </a:solidFill>
              <a:latin typeface="Comic Sans M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AB8A51-97B7-4DCB-AA40-B577A2F3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51" y="2806809"/>
            <a:ext cx="3069183" cy="37994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DFE8EB-E655-41E3-8900-6143FD4D68D4}"/>
              </a:ext>
            </a:extLst>
          </p:cNvPr>
          <p:cNvSpPr txBox="1"/>
          <p:nvPr/>
        </p:nvSpPr>
        <p:spPr>
          <a:xfrm>
            <a:off x="4815675" y="126072"/>
            <a:ext cx="4481834" cy="2585323"/>
          </a:xfrm>
          <a:custGeom>
            <a:avLst/>
            <a:gdLst>
              <a:gd name="connsiteX0" fmla="*/ 0 w 4481834"/>
              <a:gd name="connsiteY0" fmla="*/ 0 h 2585323"/>
              <a:gd name="connsiteX1" fmla="*/ 515411 w 4481834"/>
              <a:gd name="connsiteY1" fmla="*/ 0 h 2585323"/>
              <a:gd name="connsiteX2" fmla="*/ 941185 w 4481834"/>
              <a:gd name="connsiteY2" fmla="*/ 0 h 2585323"/>
              <a:gd name="connsiteX3" fmla="*/ 1591051 w 4481834"/>
              <a:gd name="connsiteY3" fmla="*/ 0 h 2585323"/>
              <a:gd name="connsiteX4" fmla="*/ 2106462 w 4481834"/>
              <a:gd name="connsiteY4" fmla="*/ 0 h 2585323"/>
              <a:gd name="connsiteX5" fmla="*/ 2621873 w 4481834"/>
              <a:gd name="connsiteY5" fmla="*/ 0 h 2585323"/>
              <a:gd name="connsiteX6" fmla="*/ 3271739 w 4481834"/>
              <a:gd name="connsiteY6" fmla="*/ 0 h 2585323"/>
              <a:gd name="connsiteX7" fmla="*/ 3742331 w 4481834"/>
              <a:gd name="connsiteY7" fmla="*/ 0 h 2585323"/>
              <a:gd name="connsiteX8" fmla="*/ 4481834 w 4481834"/>
              <a:gd name="connsiteY8" fmla="*/ 0 h 2585323"/>
              <a:gd name="connsiteX9" fmla="*/ 4481834 w 4481834"/>
              <a:gd name="connsiteY9" fmla="*/ 568771 h 2585323"/>
              <a:gd name="connsiteX10" fmla="*/ 4481834 w 4481834"/>
              <a:gd name="connsiteY10" fmla="*/ 1034129 h 2585323"/>
              <a:gd name="connsiteX11" fmla="*/ 4481834 w 4481834"/>
              <a:gd name="connsiteY11" fmla="*/ 1551194 h 2585323"/>
              <a:gd name="connsiteX12" fmla="*/ 4481834 w 4481834"/>
              <a:gd name="connsiteY12" fmla="*/ 2094112 h 2585323"/>
              <a:gd name="connsiteX13" fmla="*/ 4481834 w 4481834"/>
              <a:gd name="connsiteY13" fmla="*/ 2585323 h 2585323"/>
              <a:gd name="connsiteX14" fmla="*/ 3921605 w 4481834"/>
              <a:gd name="connsiteY14" fmla="*/ 2585323 h 2585323"/>
              <a:gd name="connsiteX15" fmla="*/ 3451012 w 4481834"/>
              <a:gd name="connsiteY15" fmla="*/ 2585323 h 2585323"/>
              <a:gd name="connsiteX16" fmla="*/ 2890783 w 4481834"/>
              <a:gd name="connsiteY16" fmla="*/ 2585323 h 2585323"/>
              <a:gd name="connsiteX17" fmla="*/ 2240917 w 4481834"/>
              <a:gd name="connsiteY17" fmla="*/ 2585323 h 2585323"/>
              <a:gd name="connsiteX18" fmla="*/ 1680688 w 4481834"/>
              <a:gd name="connsiteY18" fmla="*/ 2585323 h 2585323"/>
              <a:gd name="connsiteX19" fmla="*/ 1254914 w 4481834"/>
              <a:gd name="connsiteY19" fmla="*/ 2585323 h 2585323"/>
              <a:gd name="connsiteX20" fmla="*/ 784321 w 4481834"/>
              <a:gd name="connsiteY20" fmla="*/ 2585323 h 2585323"/>
              <a:gd name="connsiteX21" fmla="*/ 0 w 4481834"/>
              <a:gd name="connsiteY21" fmla="*/ 2585323 h 2585323"/>
              <a:gd name="connsiteX22" fmla="*/ 0 w 4481834"/>
              <a:gd name="connsiteY22" fmla="*/ 2068258 h 2585323"/>
              <a:gd name="connsiteX23" fmla="*/ 0 w 4481834"/>
              <a:gd name="connsiteY23" fmla="*/ 1551194 h 2585323"/>
              <a:gd name="connsiteX24" fmla="*/ 0 w 4481834"/>
              <a:gd name="connsiteY24" fmla="*/ 1059982 h 2585323"/>
              <a:gd name="connsiteX25" fmla="*/ 0 w 4481834"/>
              <a:gd name="connsiteY25" fmla="*/ 620478 h 2585323"/>
              <a:gd name="connsiteX26" fmla="*/ 0 w 4481834"/>
              <a:gd name="connsiteY26" fmla="*/ 0 h 258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81834" h="2585323" extrusionOk="0">
                <a:moveTo>
                  <a:pt x="0" y="0"/>
                </a:moveTo>
                <a:cubicBezTo>
                  <a:pt x="188251" y="-9904"/>
                  <a:pt x="305794" y="54527"/>
                  <a:pt x="515411" y="0"/>
                </a:cubicBezTo>
                <a:cubicBezTo>
                  <a:pt x="725028" y="-54527"/>
                  <a:pt x="853315" y="4220"/>
                  <a:pt x="941185" y="0"/>
                </a:cubicBezTo>
                <a:cubicBezTo>
                  <a:pt x="1029055" y="-4220"/>
                  <a:pt x="1344277" y="8448"/>
                  <a:pt x="1591051" y="0"/>
                </a:cubicBezTo>
                <a:cubicBezTo>
                  <a:pt x="1837825" y="-8448"/>
                  <a:pt x="1999756" y="51730"/>
                  <a:pt x="2106462" y="0"/>
                </a:cubicBezTo>
                <a:cubicBezTo>
                  <a:pt x="2213168" y="-51730"/>
                  <a:pt x="2448186" y="35480"/>
                  <a:pt x="2621873" y="0"/>
                </a:cubicBezTo>
                <a:cubicBezTo>
                  <a:pt x="2795560" y="-35480"/>
                  <a:pt x="2962588" y="38834"/>
                  <a:pt x="3271739" y="0"/>
                </a:cubicBezTo>
                <a:cubicBezTo>
                  <a:pt x="3580890" y="-38834"/>
                  <a:pt x="3643074" y="16840"/>
                  <a:pt x="3742331" y="0"/>
                </a:cubicBezTo>
                <a:cubicBezTo>
                  <a:pt x="3841588" y="-16840"/>
                  <a:pt x="4329629" y="7280"/>
                  <a:pt x="4481834" y="0"/>
                </a:cubicBezTo>
                <a:cubicBezTo>
                  <a:pt x="4493770" y="254899"/>
                  <a:pt x="4455584" y="452790"/>
                  <a:pt x="4481834" y="568771"/>
                </a:cubicBezTo>
                <a:cubicBezTo>
                  <a:pt x="4508084" y="684752"/>
                  <a:pt x="4443447" y="840888"/>
                  <a:pt x="4481834" y="1034129"/>
                </a:cubicBezTo>
                <a:cubicBezTo>
                  <a:pt x="4520221" y="1227370"/>
                  <a:pt x="4475004" y="1331842"/>
                  <a:pt x="4481834" y="1551194"/>
                </a:cubicBezTo>
                <a:cubicBezTo>
                  <a:pt x="4488664" y="1770547"/>
                  <a:pt x="4417154" y="1959635"/>
                  <a:pt x="4481834" y="2094112"/>
                </a:cubicBezTo>
                <a:cubicBezTo>
                  <a:pt x="4546514" y="2228589"/>
                  <a:pt x="4464668" y="2445000"/>
                  <a:pt x="4481834" y="2585323"/>
                </a:cubicBezTo>
                <a:cubicBezTo>
                  <a:pt x="4259280" y="2635720"/>
                  <a:pt x="4063367" y="2570990"/>
                  <a:pt x="3921605" y="2585323"/>
                </a:cubicBezTo>
                <a:cubicBezTo>
                  <a:pt x="3779843" y="2599656"/>
                  <a:pt x="3565298" y="2577565"/>
                  <a:pt x="3451012" y="2585323"/>
                </a:cubicBezTo>
                <a:cubicBezTo>
                  <a:pt x="3336726" y="2593081"/>
                  <a:pt x="3099204" y="2556256"/>
                  <a:pt x="2890783" y="2585323"/>
                </a:cubicBezTo>
                <a:cubicBezTo>
                  <a:pt x="2682362" y="2614390"/>
                  <a:pt x="2557063" y="2558180"/>
                  <a:pt x="2240917" y="2585323"/>
                </a:cubicBezTo>
                <a:cubicBezTo>
                  <a:pt x="1924771" y="2612466"/>
                  <a:pt x="1858282" y="2576801"/>
                  <a:pt x="1680688" y="2585323"/>
                </a:cubicBezTo>
                <a:cubicBezTo>
                  <a:pt x="1503094" y="2593845"/>
                  <a:pt x="1449819" y="2579848"/>
                  <a:pt x="1254914" y="2585323"/>
                </a:cubicBezTo>
                <a:cubicBezTo>
                  <a:pt x="1060009" y="2590798"/>
                  <a:pt x="885484" y="2559168"/>
                  <a:pt x="784321" y="2585323"/>
                </a:cubicBezTo>
                <a:cubicBezTo>
                  <a:pt x="683158" y="2611478"/>
                  <a:pt x="308946" y="2552121"/>
                  <a:pt x="0" y="2585323"/>
                </a:cubicBezTo>
                <a:cubicBezTo>
                  <a:pt x="-25133" y="2375957"/>
                  <a:pt x="20108" y="2325888"/>
                  <a:pt x="0" y="2068258"/>
                </a:cubicBezTo>
                <a:cubicBezTo>
                  <a:pt x="-20108" y="1810628"/>
                  <a:pt x="59782" y="1735735"/>
                  <a:pt x="0" y="1551194"/>
                </a:cubicBezTo>
                <a:cubicBezTo>
                  <a:pt x="-59782" y="1366653"/>
                  <a:pt x="45886" y="1193216"/>
                  <a:pt x="0" y="1059982"/>
                </a:cubicBezTo>
                <a:cubicBezTo>
                  <a:pt x="-45886" y="926748"/>
                  <a:pt x="863" y="776753"/>
                  <a:pt x="0" y="620478"/>
                </a:cubicBezTo>
                <a:cubicBezTo>
                  <a:pt x="-863" y="464203"/>
                  <a:pt x="17716" y="207604"/>
                  <a:pt x="0" y="0"/>
                </a:cubicBezTo>
                <a:close/>
              </a:path>
            </a:pathLst>
          </a:custGeom>
          <a:noFill/>
          <a:ln w="317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omic Sans MS"/>
                <a:ea typeface="+mn-lt"/>
                <a:cs typeface="+mn-lt"/>
              </a:rPr>
              <a:t>Depth of field </a:t>
            </a:r>
            <a:r>
              <a:rPr lang="en-US" dirty="0">
                <a:solidFill>
                  <a:schemeClr val="tx2"/>
                </a:solidFill>
                <a:latin typeface="Comic Sans MS"/>
                <a:ea typeface="+mn-lt"/>
                <a:cs typeface="+mn-lt"/>
              </a:rPr>
              <a:t>refers to the amount or proportion of the image that is in sharp focus. </a:t>
            </a:r>
          </a:p>
          <a:p>
            <a:pPr algn="ctr"/>
            <a:endParaRPr lang="en-US" dirty="0">
              <a:solidFill>
                <a:schemeClr val="tx2"/>
              </a:solidFill>
              <a:latin typeface="Comic Sans MS"/>
              <a:ea typeface="+mn-lt"/>
              <a:cs typeface="+mn-lt"/>
            </a:endParaRPr>
          </a:p>
          <a:p>
            <a:r>
              <a:rPr lang="en-US" dirty="0">
                <a:solidFill>
                  <a:schemeClr val="tx2"/>
                </a:solidFill>
                <a:latin typeface="Comic Sans MS"/>
                <a:ea typeface="+mn-lt"/>
                <a:cs typeface="+mn-lt"/>
              </a:rPr>
              <a:t>A </a:t>
            </a:r>
            <a:r>
              <a:rPr lang="en-US" dirty="0">
                <a:solidFill>
                  <a:srgbClr val="0070C0"/>
                </a:solidFill>
                <a:latin typeface="Comic Sans MS"/>
                <a:ea typeface="+mn-lt"/>
                <a:cs typeface="+mn-lt"/>
              </a:rPr>
              <a:t>narrow</a:t>
            </a:r>
            <a:r>
              <a:rPr lang="en-US" dirty="0">
                <a:solidFill>
                  <a:schemeClr val="tx2"/>
                </a:solidFill>
                <a:latin typeface="Comic Sans MS"/>
                <a:ea typeface="+mn-lt"/>
                <a:cs typeface="+mn-lt"/>
              </a:rPr>
              <a:t>/shallow/small </a:t>
            </a:r>
            <a:r>
              <a:rPr lang="en-US" dirty="0" err="1">
                <a:solidFill>
                  <a:schemeClr val="tx2"/>
                </a:solidFill>
                <a:latin typeface="Comic Sans MS"/>
                <a:ea typeface="+mn-lt"/>
                <a:cs typeface="+mn-lt"/>
              </a:rPr>
              <a:t>DoF</a:t>
            </a:r>
            <a:r>
              <a:rPr lang="en-US" dirty="0">
                <a:solidFill>
                  <a:schemeClr val="tx2"/>
                </a:solidFill>
                <a:latin typeface="Comic Sans MS"/>
                <a:ea typeface="+mn-lt"/>
                <a:cs typeface="+mn-lt"/>
              </a:rPr>
              <a:t> means only a </a:t>
            </a:r>
            <a:r>
              <a:rPr lang="en-US" dirty="0">
                <a:solidFill>
                  <a:srgbClr val="0070C0"/>
                </a:solidFill>
                <a:latin typeface="Comic Sans MS"/>
                <a:ea typeface="+mn-lt"/>
                <a:cs typeface="+mn-lt"/>
              </a:rPr>
              <a:t>small proportion </a:t>
            </a:r>
            <a:r>
              <a:rPr lang="en-US" dirty="0">
                <a:solidFill>
                  <a:schemeClr val="tx2"/>
                </a:solidFill>
                <a:latin typeface="Comic Sans MS"/>
                <a:ea typeface="+mn-lt"/>
                <a:cs typeface="+mn-lt"/>
              </a:rPr>
              <a:t>of the image is in sharp focus.</a:t>
            </a:r>
          </a:p>
          <a:p>
            <a:r>
              <a:rPr lang="en-US" dirty="0">
                <a:solidFill>
                  <a:schemeClr val="tx2"/>
                </a:solidFill>
                <a:latin typeface="Comic Sans MS"/>
                <a:ea typeface="+mn-lt"/>
                <a:cs typeface="+mn-lt"/>
              </a:rPr>
              <a:t>A </a:t>
            </a:r>
            <a:r>
              <a:rPr lang="en-US" dirty="0">
                <a:solidFill>
                  <a:srgbClr val="0070C0"/>
                </a:solidFill>
                <a:latin typeface="Comic Sans MS"/>
                <a:ea typeface="+mn-lt"/>
                <a:cs typeface="+mn-lt"/>
              </a:rPr>
              <a:t>large</a:t>
            </a:r>
            <a:r>
              <a:rPr lang="en-US" dirty="0">
                <a:solidFill>
                  <a:schemeClr val="tx2"/>
                </a:solidFill>
                <a:latin typeface="Comic Sans MS"/>
                <a:ea typeface="+mn-lt"/>
                <a:cs typeface="+mn-lt"/>
              </a:rPr>
              <a:t> /wide </a:t>
            </a:r>
            <a:r>
              <a:rPr lang="en-US" dirty="0" err="1">
                <a:solidFill>
                  <a:schemeClr val="tx2"/>
                </a:solidFill>
                <a:latin typeface="Comic Sans MS"/>
                <a:ea typeface="+mn-lt"/>
                <a:cs typeface="+mn-lt"/>
              </a:rPr>
              <a:t>DoF</a:t>
            </a:r>
            <a:r>
              <a:rPr lang="en-US" dirty="0">
                <a:solidFill>
                  <a:schemeClr val="tx2"/>
                </a:solidFill>
                <a:latin typeface="Comic Sans MS"/>
                <a:ea typeface="+mn-lt"/>
                <a:cs typeface="+mn-lt"/>
              </a:rPr>
              <a:t> means the </a:t>
            </a:r>
            <a:r>
              <a:rPr lang="en-US" dirty="0">
                <a:solidFill>
                  <a:srgbClr val="0070C0"/>
                </a:solidFill>
                <a:latin typeface="Comic Sans MS"/>
                <a:ea typeface="+mn-lt"/>
                <a:cs typeface="+mn-lt"/>
              </a:rPr>
              <a:t>more of the image is in sharp focus.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141D26-DF16-462C-AE80-19B37A5AA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498" y="71561"/>
            <a:ext cx="2560650" cy="38762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EC183-0670-4398-A564-A0B554D82737}"/>
              </a:ext>
            </a:extLst>
          </p:cNvPr>
          <p:cNvSpPr txBox="1"/>
          <p:nvPr/>
        </p:nvSpPr>
        <p:spPr>
          <a:xfrm>
            <a:off x="3580116" y="3832705"/>
            <a:ext cx="5671053" cy="923330"/>
          </a:xfrm>
          <a:custGeom>
            <a:avLst/>
            <a:gdLst>
              <a:gd name="connsiteX0" fmla="*/ 0 w 5671053"/>
              <a:gd name="connsiteY0" fmla="*/ 0 h 923330"/>
              <a:gd name="connsiteX1" fmla="*/ 510395 w 5671053"/>
              <a:gd name="connsiteY1" fmla="*/ 0 h 923330"/>
              <a:gd name="connsiteX2" fmla="*/ 907368 w 5671053"/>
              <a:gd name="connsiteY2" fmla="*/ 0 h 923330"/>
              <a:gd name="connsiteX3" fmla="*/ 1587895 w 5671053"/>
              <a:gd name="connsiteY3" fmla="*/ 0 h 923330"/>
              <a:gd name="connsiteX4" fmla="*/ 2098290 w 5671053"/>
              <a:gd name="connsiteY4" fmla="*/ 0 h 923330"/>
              <a:gd name="connsiteX5" fmla="*/ 2608684 w 5671053"/>
              <a:gd name="connsiteY5" fmla="*/ 0 h 923330"/>
              <a:gd name="connsiteX6" fmla="*/ 3289211 w 5671053"/>
              <a:gd name="connsiteY6" fmla="*/ 0 h 923330"/>
              <a:gd name="connsiteX7" fmla="*/ 3742895 w 5671053"/>
              <a:gd name="connsiteY7" fmla="*/ 0 h 923330"/>
              <a:gd name="connsiteX8" fmla="*/ 4423421 w 5671053"/>
              <a:gd name="connsiteY8" fmla="*/ 0 h 923330"/>
              <a:gd name="connsiteX9" fmla="*/ 5103948 w 5671053"/>
              <a:gd name="connsiteY9" fmla="*/ 0 h 923330"/>
              <a:gd name="connsiteX10" fmla="*/ 5671053 w 5671053"/>
              <a:gd name="connsiteY10" fmla="*/ 0 h 923330"/>
              <a:gd name="connsiteX11" fmla="*/ 5671053 w 5671053"/>
              <a:gd name="connsiteY11" fmla="*/ 480132 h 923330"/>
              <a:gd name="connsiteX12" fmla="*/ 5671053 w 5671053"/>
              <a:gd name="connsiteY12" fmla="*/ 923330 h 923330"/>
              <a:gd name="connsiteX13" fmla="*/ 5274079 w 5671053"/>
              <a:gd name="connsiteY13" fmla="*/ 923330 h 923330"/>
              <a:gd name="connsiteX14" fmla="*/ 4593553 w 5671053"/>
              <a:gd name="connsiteY14" fmla="*/ 923330 h 923330"/>
              <a:gd name="connsiteX15" fmla="*/ 4139869 w 5671053"/>
              <a:gd name="connsiteY15" fmla="*/ 923330 h 923330"/>
              <a:gd name="connsiteX16" fmla="*/ 3572763 w 5671053"/>
              <a:gd name="connsiteY16" fmla="*/ 923330 h 923330"/>
              <a:gd name="connsiteX17" fmla="*/ 2892237 w 5671053"/>
              <a:gd name="connsiteY17" fmla="*/ 923330 h 923330"/>
              <a:gd name="connsiteX18" fmla="*/ 2325132 w 5671053"/>
              <a:gd name="connsiteY18" fmla="*/ 923330 h 923330"/>
              <a:gd name="connsiteX19" fmla="*/ 1928158 w 5671053"/>
              <a:gd name="connsiteY19" fmla="*/ 923330 h 923330"/>
              <a:gd name="connsiteX20" fmla="*/ 1474474 w 5671053"/>
              <a:gd name="connsiteY20" fmla="*/ 923330 h 923330"/>
              <a:gd name="connsiteX21" fmla="*/ 793947 w 5671053"/>
              <a:gd name="connsiteY21" fmla="*/ 923330 h 923330"/>
              <a:gd name="connsiteX22" fmla="*/ 0 w 5671053"/>
              <a:gd name="connsiteY22" fmla="*/ 923330 h 923330"/>
              <a:gd name="connsiteX23" fmla="*/ 0 w 5671053"/>
              <a:gd name="connsiteY23" fmla="*/ 480132 h 923330"/>
              <a:gd name="connsiteX24" fmla="*/ 0 w 5671053"/>
              <a:gd name="connsiteY2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671053" h="923330" extrusionOk="0">
                <a:moveTo>
                  <a:pt x="0" y="0"/>
                </a:moveTo>
                <a:cubicBezTo>
                  <a:pt x="233038" y="-10533"/>
                  <a:pt x="281214" y="39216"/>
                  <a:pt x="510395" y="0"/>
                </a:cubicBezTo>
                <a:cubicBezTo>
                  <a:pt x="739576" y="-39216"/>
                  <a:pt x="712551" y="32142"/>
                  <a:pt x="907368" y="0"/>
                </a:cubicBezTo>
                <a:cubicBezTo>
                  <a:pt x="1102185" y="-32142"/>
                  <a:pt x="1382259" y="56208"/>
                  <a:pt x="1587895" y="0"/>
                </a:cubicBezTo>
                <a:cubicBezTo>
                  <a:pt x="1793531" y="-56208"/>
                  <a:pt x="1877662" y="32765"/>
                  <a:pt x="2098290" y="0"/>
                </a:cubicBezTo>
                <a:cubicBezTo>
                  <a:pt x="2318919" y="-32765"/>
                  <a:pt x="2425943" y="47187"/>
                  <a:pt x="2608684" y="0"/>
                </a:cubicBezTo>
                <a:cubicBezTo>
                  <a:pt x="2791425" y="-47187"/>
                  <a:pt x="3145070" y="9700"/>
                  <a:pt x="3289211" y="0"/>
                </a:cubicBezTo>
                <a:cubicBezTo>
                  <a:pt x="3433352" y="-9700"/>
                  <a:pt x="3582423" y="17821"/>
                  <a:pt x="3742895" y="0"/>
                </a:cubicBezTo>
                <a:cubicBezTo>
                  <a:pt x="3903367" y="-17821"/>
                  <a:pt x="4122107" y="39848"/>
                  <a:pt x="4423421" y="0"/>
                </a:cubicBezTo>
                <a:cubicBezTo>
                  <a:pt x="4724735" y="-39848"/>
                  <a:pt x="4912148" y="71091"/>
                  <a:pt x="5103948" y="0"/>
                </a:cubicBezTo>
                <a:cubicBezTo>
                  <a:pt x="5295748" y="-71091"/>
                  <a:pt x="5493678" y="56654"/>
                  <a:pt x="5671053" y="0"/>
                </a:cubicBezTo>
                <a:cubicBezTo>
                  <a:pt x="5701605" y="219931"/>
                  <a:pt x="5629348" y="331858"/>
                  <a:pt x="5671053" y="480132"/>
                </a:cubicBezTo>
                <a:cubicBezTo>
                  <a:pt x="5712758" y="628406"/>
                  <a:pt x="5630301" y="738099"/>
                  <a:pt x="5671053" y="923330"/>
                </a:cubicBezTo>
                <a:cubicBezTo>
                  <a:pt x="5477827" y="954878"/>
                  <a:pt x="5385162" y="884046"/>
                  <a:pt x="5274079" y="923330"/>
                </a:cubicBezTo>
                <a:cubicBezTo>
                  <a:pt x="5162996" y="962614"/>
                  <a:pt x="4787165" y="865698"/>
                  <a:pt x="4593553" y="923330"/>
                </a:cubicBezTo>
                <a:cubicBezTo>
                  <a:pt x="4399941" y="980962"/>
                  <a:pt x="4233447" y="922395"/>
                  <a:pt x="4139869" y="923330"/>
                </a:cubicBezTo>
                <a:cubicBezTo>
                  <a:pt x="4046291" y="924265"/>
                  <a:pt x="3838142" y="865956"/>
                  <a:pt x="3572763" y="923330"/>
                </a:cubicBezTo>
                <a:cubicBezTo>
                  <a:pt x="3307384" y="980704"/>
                  <a:pt x="3053478" y="891177"/>
                  <a:pt x="2892237" y="923330"/>
                </a:cubicBezTo>
                <a:cubicBezTo>
                  <a:pt x="2730996" y="955483"/>
                  <a:pt x="2490625" y="907569"/>
                  <a:pt x="2325132" y="923330"/>
                </a:cubicBezTo>
                <a:cubicBezTo>
                  <a:pt x="2159639" y="939091"/>
                  <a:pt x="2089429" y="917496"/>
                  <a:pt x="1928158" y="923330"/>
                </a:cubicBezTo>
                <a:cubicBezTo>
                  <a:pt x="1766887" y="929164"/>
                  <a:pt x="1688076" y="918743"/>
                  <a:pt x="1474474" y="923330"/>
                </a:cubicBezTo>
                <a:cubicBezTo>
                  <a:pt x="1260872" y="927917"/>
                  <a:pt x="937211" y="858923"/>
                  <a:pt x="793947" y="923330"/>
                </a:cubicBezTo>
                <a:cubicBezTo>
                  <a:pt x="650683" y="987737"/>
                  <a:pt x="383165" y="880671"/>
                  <a:pt x="0" y="923330"/>
                </a:cubicBezTo>
                <a:cubicBezTo>
                  <a:pt x="-8480" y="822428"/>
                  <a:pt x="14958" y="629064"/>
                  <a:pt x="0" y="480132"/>
                </a:cubicBezTo>
                <a:cubicBezTo>
                  <a:pt x="-14958" y="331200"/>
                  <a:pt x="33197" y="194430"/>
                  <a:pt x="0" y="0"/>
                </a:cubicBezTo>
                <a:close/>
              </a:path>
            </a:pathLst>
          </a:custGeom>
          <a:noFill/>
          <a:ln w="317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mic Sans MS"/>
                <a:ea typeface="+mn-lt"/>
                <a:cs typeface="+mn-lt"/>
              </a:rPr>
              <a:t>Depth of field </a:t>
            </a:r>
            <a:r>
              <a:rPr lang="en-US" dirty="0">
                <a:solidFill>
                  <a:schemeClr val="tx2"/>
                </a:solidFill>
                <a:latin typeface="Comic Sans MS"/>
                <a:ea typeface="+mn-lt"/>
                <a:cs typeface="+mn-lt"/>
              </a:rPr>
              <a:t>can be changed by adjusting the aperture setting on the camera and moving the camera when focusing.</a:t>
            </a:r>
            <a:endParaRPr lang="en-US" dirty="0">
              <a:solidFill>
                <a:srgbClr val="0070C0"/>
              </a:solidFill>
              <a:latin typeface="Comic Sans MS"/>
              <a:ea typeface="+mn-lt"/>
              <a:cs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09A54C-93C4-4C23-A2DA-479CD0EBA0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8" t="9971" b="13275"/>
          <a:stretch/>
        </p:blipFill>
        <p:spPr>
          <a:xfrm>
            <a:off x="3449361" y="4937757"/>
            <a:ext cx="3066204" cy="16685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244850-C077-46E9-AE17-C53326D6711E}"/>
              </a:ext>
            </a:extLst>
          </p:cNvPr>
          <p:cNvSpPr txBox="1"/>
          <p:nvPr/>
        </p:nvSpPr>
        <p:spPr>
          <a:xfrm>
            <a:off x="9440497" y="4250636"/>
            <a:ext cx="2560649" cy="1200329"/>
          </a:xfrm>
          <a:custGeom>
            <a:avLst/>
            <a:gdLst>
              <a:gd name="connsiteX0" fmla="*/ 0 w 2560649"/>
              <a:gd name="connsiteY0" fmla="*/ 0 h 1200329"/>
              <a:gd name="connsiteX1" fmla="*/ 486523 w 2560649"/>
              <a:gd name="connsiteY1" fmla="*/ 0 h 1200329"/>
              <a:gd name="connsiteX2" fmla="*/ 921834 w 2560649"/>
              <a:gd name="connsiteY2" fmla="*/ 0 h 1200329"/>
              <a:gd name="connsiteX3" fmla="*/ 1485176 w 2560649"/>
              <a:gd name="connsiteY3" fmla="*/ 0 h 1200329"/>
              <a:gd name="connsiteX4" fmla="*/ 1971700 w 2560649"/>
              <a:gd name="connsiteY4" fmla="*/ 0 h 1200329"/>
              <a:gd name="connsiteX5" fmla="*/ 2560649 w 2560649"/>
              <a:gd name="connsiteY5" fmla="*/ 0 h 1200329"/>
              <a:gd name="connsiteX6" fmla="*/ 2560649 w 2560649"/>
              <a:gd name="connsiteY6" fmla="*/ 424116 h 1200329"/>
              <a:gd name="connsiteX7" fmla="*/ 2560649 w 2560649"/>
              <a:gd name="connsiteY7" fmla="*/ 824226 h 1200329"/>
              <a:gd name="connsiteX8" fmla="*/ 2560649 w 2560649"/>
              <a:gd name="connsiteY8" fmla="*/ 1200329 h 1200329"/>
              <a:gd name="connsiteX9" fmla="*/ 2099732 w 2560649"/>
              <a:gd name="connsiteY9" fmla="*/ 1200329 h 1200329"/>
              <a:gd name="connsiteX10" fmla="*/ 1587602 w 2560649"/>
              <a:gd name="connsiteY10" fmla="*/ 1200329 h 1200329"/>
              <a:gd name="connsiteX11" fmla="*/ 1075473 w 2560649"/>
              <a:gd name="connsiteY11" fmla="*/ 1200329 h 1200329"/>
              <a:gd name="connsiteX12" fmla="*/ 588949 w 2560649"/>
              <a:gd name="connsiteY12" fmla="*/ 1200329 h 1200329"/>
              <a:gd name="connsiteX13" fmla="*/ 0 w 2560649"/>
              <a:gd name="connsiteY13" fmla="*/ 1200329 h 1200329"/>
              <a:gd name="connsiteX14" fmla="*/ 0 w 2560649"/>
              <a:gd name="connsiteY14" fmla="*/ 776213 h 1200329"/>
              <a:gd name="connsiteX15" fmla="*/ 0 w 2560649"/>
              <a:gd name="connsiteY15" fmla="*/ 352097 h 1200329"/>
              <a:gd name="connsiteX16" fmla="*/ 0 w 2560649"/>
              <a:gd name="connsiteY1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60649" h="1200329" extrusionOk="0">
                <a:moveTo>
                  <a:pt x="0" y="0"/>
                </a:moveTo>
                <a:cubicBezTo>
                  <a:pt x="197820" y="-24507"/>
                  <a:pt x="354036" y="7413"/>
                  <a:pt x="486523" y="0"/>
                </a:cubicBezTo>
                <a:cubicBezTo>
                  <a:pt x="619010" y="-7413"/>
                  <a:pt x="832023" y="50700"/>
                  <a:pt x="921834" y="0"/>
                </a:cubicBezTo>
                <a:cubicBezTo>
                  <a:pt x="1011645" y="-50700"/>
                  <a:pt x="1253300" y="36192"/>
                  <a:pt x="1485176" y="0"/>
                </a:cubicBezTo>
                <a:cubicBezTo>
                  <a:pt x="1717052" y="-36192"/>
                  <a:pt x="1766584" y="5746"/>
                  <a:pt x="1971700" y="0"/>
                </a:cubicBezTo>
                <a:cubicBezTo>
                  <a:pt x="2176816" y="-5746"/>
                  <a:pt x="2400348" y="17167"/>
                  <a:pt x="2560649" y="0"/>
                </a:cubicBezTo>
                <a:cubicBezTo>
                  <a:pt x="2576418" y="122159"/>
                  <a:pt x="2531834" y="286271"/>
                  <a:pt x="2560649" y="424116"/>
                </a:cubicBezTo>
                <a:cubicBezTo>
                  <a:pt x="2589464" y="561961"/>
                  <a:pt x="2548316" y="650178"/>
                  <a:pt x="2560649" y="824226"/>
                </a:cubicBezTo>
                <a:cubicBezTo>
                  <a:pt x="2572982" y="998274"/>
                  <a:pt x="2533133" y="1018621"/>
                  <a:pt x="2560649" y="1200329"/>
                </a:cubicBezTo>
                <a:cubicBezTo>
                  <a:pt x="2421417" y="1238352"/>
                  <a:pt x="2301313" y="1187832"/>
                  <a:pt x="2099732" y="1200329"/>
                </a:cubicBezTo>
                <a:cubicBezTo>
                  <a:pt x="1898151" y="1212826"/>
                  <a:pt x="1726998" y="1169631"/>
                  <a:pt x="1587602" y="1200329"/>
                </a:cubicBezTo>
                <a:cubicBezTo>
                  <a:pt x="1448206" y="1231027"/>
                  <a:pt x="1201003" y="1147473"/>
                  <a:pt x="1075473" y="1200329"/>
                </a:cubicBezTo>
                <a:cubicBezTo>
                  <a:pt x="949943" y="1253185"/>
                  <a:pt x="775314" y="1152402"/>
                  <a:pt x="588949" y="1200329"/>
                </a:cubicBezTo>
                <a:cubicBezTo>
                  <a:pt x="402584" y="1248256"/>
                  <a:pt x="209973" y="1170256"/>
                  <a:pt x="0" y="1200329"/>
                </a:cubicBezTo>
                <a:cubicBezTo>
                  <a:pt x="-50310" y="1067409"/>
                  <a:pt x="23771" y="957076"/>
                  <a:pt x="0" y="776213"/>
                </a:cubicBezTo>
                <a:cubicBezTo>
                  <a:pt x="-23771" y="595350"/>
                  <a:pt x="24572" y="550718"/>
                  <a:pt x="0" y="352097"/>
                </a:cubicBezTo>
                <a:cubicBezTo>
                  <a:pt x="-24572" y="153476"/>
                  <a:pt x="2515" y="110124"/>
                  <a:pt x="0" y="0"/>
                </a:cubicBezTo>
                <a:close/>
              </a:path>
            </a:pathLst>
          </a:custGeom>
          <a:noFill/>
          <a:ln w="317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mic Sans MS"/>
                <a:ea typeface="+mn-lt"/>
                <a:cs typeface="+mn-lt"/>
              </a:rPr>
              <a:t>Aperture </a:t>
            </a:r>
            <a:r>
              <a:rPr lang="en-US" dirty="0">
                <a:solidFill>
                  <a:schemeClr val="tx2"/>
                </a:solidFill>
                <a:latin typeface="Comic Sans MS"/>
                <a:ea typeface="+mn-lt"/>
                <a:cs typeface="+mn-lt"/>
              </a:rPr>
              <a:t>is measured in F-Stops or the F-number on your camera.</a:t>
            </a:r>
            <a:endParaRPr lang="en-US" dirty="0">
              <a:solidFill>
                <a:srgbClr val="0070C0"/>
              </a:solidFill>
              <a:latin typeface="Comic Sans MS"/>
              <a:ea typeface="+mn-lt"/>
              <a:cs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18660E-E7C3-4126-BB65-AD3A73431D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91" t="12638" r="3755" b="69855"/>
          <a:stretch/>
        </p:blipFill>
        <p:spPr>
          <a:xfrm>
            <a:off x="9424924" y="5629524"/>
            <a:ext cx="2576222" cy="7099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20C1A8-8E41-45C1-88A9-A78A306396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478" b="17913"/>
          <a:stretch/>
        </p:blipFill>
        <p:spPr>
          <a:xfrm>
            <a:off x="6515565" y="4937757"/>
            <a:ext cx="2584419" cy="12165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556E4F-3509-4A77-B690-A769C702AA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79" t="75383" r="35748" b="14506"/>
          <a:stretch/>
        </p:blipFill>
        <p:spPr>
          <a:xfrm>
            <a:off x="7267492" y="6146769"/>
            <a:ext cx="1100724" cy="257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9038E1-1A05-4EA9-BB34-963B14227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7492" y="6191476"/>
            <a:ext cx="665526" cy="20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0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E86FC-0D60-4699-8FF4-1AFB2F1167F0}"/>
              </a:ext>
            </a:extLst>
          </p:cNvPr>
          <p:cNvSpPr txBox="1"/>
          <p:nvPr/>
        </p:nvSpPr>
        <p:spPr>
          <a:xfrm>
            <a:off x="339764" y="368518"/>
            <a:ext cx="3492765" cy="1754326"/>
          </a:xfrm>
          <a:custGeom>
            <a:avLst/>
            <a:gdLst>
              <a:gd name="connsiteX0" fmla="*/ 0 w 3492765"/>
              <a:gd name="connsiteY0" fmla="*/ 0 h 1754326"/>
              <a:gd name="connsiteX1" fmla="*/ 547200 w 3492765"/>
              <a:gd name="connsiteY1" fmla="*/ 0 h 1754326"/>
              <a:gd name="connsiteX2" fmla="*/ 1024544 w 3492765"/>
              <a:gd name="connsiteY2" fmla="*/ 0 h 1754326"/>
              <a:gd name="connsiteX3" fmla="*/ 1676527 w 3492765"/>
              <a:gd name="connsiteY3" fmla="*/ 0 h 1754326"/>
              <a:gd name="connsiteX4" fmla="*/ 2223727 w 3492765"/>
              <a:gd name="connsiteY4" fmla="*/ 0 h 1754326"/>
              <a:gd name="connsiteX5" fmla="*/ 2770927 w 3492765"/>
              <a:gd name="connsiteY5" fmla="*/ 0 h 1754326"/>
              <a:gd name="connsiteX6" fmla="*/ 3492765 w 3492765"/>
              <a:gd name="connsiteY6" fmla="*/ 0 h 1754326"/>
              <a:gd name="connsiteX7" fmla="*/ 3492765 w 3492765"/>
              <a:gd name="connsiteY7" fmla="*/ 549689 h 1754326"/>
              <a:gd name="connsiteX8" fmla="*/ 3492765 w 3492765"/>
              <a:gd name="connsiteY8" fmla="*/ 1134464 h 1754326"/>
              <a:gd name="connsiteX9" fmla="*/ 3492765 w 3492765"/>
              <a:gd name="connsiteY9" fmla="*/ 1754326 h 1754326"/>
              <a:gd name="connsiteX10" fmla="*/ 2980493 w 3492765"/>
              <a:gd name="connsiteY10" fmla="*/ 1754326 h 1754326"/>
              <a:gd name="connsiteX11" fmla="*/ 2398365 w 3492765"/>
              <a:gd name="connsiteY11" fmla="*/ 1754326 h 1754326"/>
              <a:gd name="connsiteX12" fmla="*/ 1851165 w 3492765"/>
              <a:gd name="connsiteY12" fmla="*/ 1754326 h 1754326"/>
              <a:gd name="connsiteX13" fmla="*/ 1199183 w 3492765"/>
              <a:gd name="connsiteY13" fmla="*/ 1754326 h 1754326"/>
              <a:gd name="connsiteX14" fmla="*/ 547200 w 3492765"/>
              <a:gd name="connsiteY14" fmla="*/ 1754326 h 1754326"/>
              <a:gd name="connsiteX15" fmla="*/ 0 w 3492765"/>
              <a:gd name="connsiteY15" fmla="*/ 1754326 h 1754326"/>
              <a:gd name="connsiteX16" fmla="*/ 0 w 3492765"/>
              <a:gd name="connsiteY16" fmla="*/ 1169551 h 1754326"/>
              <a:gd name="connsiteX17" fmla="*/ 0 w 3492765"/>
              <a:gd name="connsiteY17" fmla="*/ 602319 h 1754326"/>
              <a:gd name="connsiteX18" fmla="*/ 0 w 3492765"/>
              <a:gd name="connsiteY18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92765" h="1754326" extrusionOk="0">
                <a:moveTo>
                  <a:pt x="0" y="0"/>
                </a:moveTo>
                <a:cubicBezTo>
                  <a:pt x="234485" y="-15421"/>
                  <a:pt x="320474" y="61475"/>
                  <a:pt x="547200" y="0"/>
                </a:cubicBezTo>
                <a:cubicBezTo>
                  <a:pt x="773926" y="-61475"/>
                  <a:pt x="892341" y="13871"/>
                  <a:pt x="1024544" y="0"/>
                </a:cubicBezTo>
                <a:cubicBezTo>
                  <a:pt x="1156747" y="-13871"/>
                  <a:pt x="1528018" y="58861"/>
                  <a:pt x="1676527" y="0"/>
                </a:cubicBezTo>
                <a:cubicBezTo>
                  <a:pt x="1825036" y="-58861"/>
                  <a:pt x="2045183" y="52245"/>
                  <a:pt x="2223727" y="0"/>
                </a:cubicBezTo>
                <a:cubicBezTo>
                  <a:pt x="2402271" y="-52245"/>
                  <a:pt x="2629266" y="17953"/>
                  <a:pt x="2770927" y="0"/>
                </a:cubicBezTo>
                <a:cubicBezTo>
                  <a:pt x="2912588" y="-17953"/>
                  <a:pt x="3318843" y="40125"/>
                  <a:pt x="3492765" y="0"/>
                </a:cubicBezTo>
                <a:cubicBezTo>
                  <a:pt x="3540909" y="136794"/>
                  <a:pt x="3467593" y="435709"/>
                  <a:pt x="3492765" y="549689"/>
                </a:cubicBezTo>
                <a:cubicBezTo>
                  <a:pt x="3517937" y="663669"/>
                  <a:pt x="3480451" y="899444"/>
                  <a:pt x="3492765" y="1134464"/>
                </a:cubicBezTo>
                <a:cubicBezTo>
                  <a:pt x="3505079" y="1369484"/>
                  <a:pt x="3472010" y="1578820"/>
                  <a:pt x="3492765" y="1754326"/>
                </a:cubicBezTo>
                <a:cubicBezTo>
                  <a:pt x="3349052" y="1774895"/>
                  <a:pt x="3209396" y="1744960"/>
                  <a:pt x="2980493" y="1754326"/>
                </a:cubicBezTo>
                <a:cubicBezTo>
                  <a:pt x="2751590" y="1763692"/>
                  <a:pt x="2569819" y="1685697"/>
                  <a:pt x="2398365" y="1754326"/>
                </a:cubicBezTo>
                <a:cubicBezTo>
                  <a:pt x="2226911" y="1822955"/>
                  <a:pt x="2060402" y="1748220"/>
                  <a:pt x="1851165" y="1754326"/>
                </a:cubicBezTo>
                <a:cubicBezTo>
                  <a:pt x="1641928" y="1760432"/>
                  <a:pt x="1450347" y="1704444"/>
                  <a:pt x="1199183" y="1754326"/>
                </a:cubicBezTo>
                <a:cubicBezTo>
                  <a:pt x="948019" y="1804208"/>
                  <a:pt x="761873" y="1713489"/>
                  <a:pt x="547200" y="1754326"/>
                </a:cubicBezTo>
                <a:cubicBezTo>
                  <a:pt x="332527" y="1795163"/>
                  <a:pt x="219058" y="1693187"/>
                  <a:pt x="0" y="1754326"/>
                </a:cubicBezTo>
                <a:cubicBezTo>
                  <a:pt x="-37908" y="1617298"/>
                  <a:pt x="53521" y="1403000"/>
                  <a:pt x="0" y="1169551"/>
                </a:cubicBezTo>
                <a:cubicBezTo>
                  <a:pt x="-53521" y="936103"/>
                  <a:pt x="54520" y="773700"/>
                  <a:pt x="0" y="602319"/>
                </a:cubicBezTo>
                <a:cubicBezTo>
                  <a:pt x="-54520" y="430938"/>
                  <a:pt x="38214" y="288831"/>
                  <a:pt x="0" y="0"/>
                </a:cubicBezTo>
                <a:close/>
              </a:path>
            </a:pathLst>
          </a:custGeom>
          <a:noFill/>
          <a:ln w="317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Comic Sans MS"/>
                <a:ea typeface="+mn-lt"/>
                <a:cs typeface="+mn-lt"/>
              </a:rPr>
              <a:t>In photography, the “pupil” of your lens is called aperture. You can shrink or enlarge the size of the aperture to allow more or less light to reach your camera sensor.</a:t>
            </a:r>
            <a:endParaRPr lang="en-US" dirty="0">
              <a:solidFill>
                <a:schemeClr val="tx2"/>
              </a:solidFill>
              <a:latin typeface="Comic Sans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0E5DC-C75C-4931-A96A-1247C0CFEBCE}"/>
              </a:ext>
            </a:extLst>
          </p:cNvPr>
          <p:cNvSpPr txBox="1"/>
          <p:nvPr/>
        </p:nvSpPr>
        <p:spPr>
          <a:xfrm>
            <a:off x="3774881" y="2340879"/>
            <a:ext cx="4828429" cy="584775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/>
                <a:cs typeface="Arial"/>
              </a:rPr>
              <a:t>What is the aperture?</a:t>
            </a:r>
            <a:endParaRPr lang="en-US" sz="3200" b="1" dirty="0">
              <a:solidFill>
                <a:srgbClr val="0070C0"/>
              </a:solidFill>
              <a:latin typeface="Comic Sans MS"/>
            </a:endParaRPr>
          </a:p>
        </p:txBody>
      </p:sp>
      <p:pic>
        <p:nvPicPr>
          <p:cNvPr id="7" name="Picture 9" descr="A picture containing electronics&#10;&#10;Description generated with very high confidence">
            <a:extLst>
              <a:ext uri="{FF2B5EF4-FFF2-40B4-BE49-F238E27FC236}">
                <a16:creationId xmlns:a16="http://schemas.microsoft.com/office/drawing/2014/main" id="{09262CA9-CA9B-47C0-A6A7-A6753A900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7" r="12188" b="156"/>
          <a:stretch/>
        </p:blipFill>
        <p:spPr>
          <a:xfrm>
            <a:off x="4042059" y="303675"/>
            <a:ext cx="1841906" cy="1884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45CA1E-E7CB-48D7-BC99-700E64A00CB5}"/>
              </a:ext>
            </a:extLst>
          </p:cNvPr>
          <p:cNvSpPr txBox="1"/>
          <p:nvPr/>
        </p:nvSpPr>
        <p:spPr>
          <a:xfrm>
            <a:off x="1407559" y="3078846"/>
            <a:ext cx="578042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omic Sans MS"/>
                <a:cs typeface="Arial"/>
              </a:rPr>
              <a:t>What does adjusting the aperture change?</a:t>
            </a:r>
            <a:endParaRPr lang="en-US" sz="2000" b="1" dirty="0">
              <a:solidFill>
                <a:schemeClr val="tx2"/>
              </a:solidFill>
              <a:latin typeface="Comic Sans MS"/>
            </a:endParaRPr>
          </a:p>
        </p:txBody>
      </p:sp>
      <p:pic>
        <p:nvPicPr>
          <p:cNvPr id="9" name="Picture 9" descr="A picture containing photo, red, man, game&#10;&#10;Description generated with very high confidence">
            <a:extLst>
              <a:ext uri="{FF2B5EF4-FFF2-40B4-BE49-F238E27FC236}">
                <a16:creationId xmlns:a16="http://schemas.microsoft.com/office/drawing/2014/main" id="{C9659E53-10F0-4FC6-BE4B-AAE5D42C9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48" y="3478956"/>
            <a:ext cx="3679511" cy="26717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807385-2184-489D-AA78-4B56C2BFE544}"/>
              </a:ext>
            </a:extLst>
          </p:cNvPr>
          <p:cNvSpPr txBox="1"/>
          <p:nvPr/>
        </p:nvSpPr>
        <p:spPr>
          <a:xfrm>
            <a:off x="119270" y="6150736"/>
            <a:ext cx="726734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Comic Sans MS"/>
                <a:cs typeface="Arial"/>
              </a:rPr>
              <a:t>Lighting                     Depth of field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2AF70C-D708-499B-877E-457AA0098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50" t="12407" r="5530" b="16985"/>
          <a:stretch/>
        </p:blipFill>
        <p:spPr>
          <a:xfrm>
            <a:off x="7270145" y="172101"/>
            <a:ext cx="3558776" cy="19162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9D235C-CCD7-4CDC-8417-C35679069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2532" y="2287709"/>
            <a:ext cx="2119396" cy="15822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25C444-9762-4140-8757-90E4F235D5A0}"/>
              </a:ext>
            </a:extLst>
          </p:cNvPr>
          <p:cNvSpPr txBox="1"/>
          <p:nvPr/>
        </p:nvSpPr>
        <p:spPr>
          <a:xfrm>
            <a:off x="9032097" y="3869982"/>
            <a:ext cx="279735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Comic Sans MS"/>
                <a:cs typeface="Arial"/>
              </a:rPr>
              <a:t>Analogue camera aperture ring</a:t>
            </a:r>
            <a:endParaRPr lang="en-US" sz="1400" dirty="0">
              <a:solidFill>
                <a:schemeClr val="tx2"/>
              </a:solidFill>
              <a:latin typeface="Comic Sans MS"/>
            </a:endParaRP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FE2F33F4-F29C-46C1-A9D8-93E8A5BA427A}"/>
              </a:ext>
            </a:extLst>
          </p:cNvPr>
          <p:cNvCxnSpPr>
            <a:cxnSpLocks/>
          </p:cNvCxnSpPr>
          <p:nvPr/>
        </p:nvCxnSpPr>
        <p:spPr>
          <a:xfrm rot="16200000" flipV="1">
            <a:off x="11156434" y="3294050"/>
            <a:ext cx="591082" cy="560784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61431966-FD2F-4BE7-BB5E-AD7D033F3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2262" y="4399394"/>
            <a:ext cx="2730105" cy="19787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5A99D78-0ABD-454A-9DF6-24B8D6500F0A}"/>
              </a:ext>
            </a:extLst>
          </p:cNvPr>
          <p:cNvSpPr txBox="1"/>
          <p:nvPr/>
        </p:nvSpPr>
        <p:spPr>
          <a:xfrm>
            <a:off x="7475612" y="5695193"/>
            <a:ext cx="148396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Comic Sans MS"/>
                <a:cs typeface="Arial"/>
              </a:rPr>
              <a:t>Digital camera aperture priority setting </a:t>
            </a:r>
            <a:endParaRPr lang="en-US" sz="1400" dirty="0">
              <a:solidFill>
                <a:schemeClr val="tx2"/>
              </a:solidFill>
              <a:latin typeface="Comic Sans MS"/>
            </a:endParaRP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1AC38A98-EBC0-4598-9962-62D9EC8F4A9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648108" y="5739530"/>
            <a:ext cx="1388856" cy="198784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62FB9C9-24C1-4962-86F5-F24EE23EB235}"/>
              </a:ext>
            </a:extLst>
          </p:cNvPr>
          <p:cNvSpPr/>
          <p:nvPr/>
        </p:nvSpPr>
        <p:spPr>
          <a:xfrm>
            <a:off x="10257183" y="5303520"/>
            <a:ext cx="341906" cy="2305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A856A72-3884-41C1-B890-01BCDDE6CB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891" t="21898" r="3755" b="69855"/>
          <a:stretch/>
        </p:blipFill>
        <p:spPr>
          <a:xfrm>
            <a:off x="5883965" y="581311"/>
            <a:ext cx="2138901" cy="2776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E71B8BB-23F7-4264-9A8B-B8C3C437EE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891" t="12638" r="3755" b="79150"/>
          <a:stretch/>
        </p:blipFill>
        <p:spPr>
          <a:xfrm>
            <a:off x="10110302" y="536488"/>
            <a:ext cx="1959778" cy="2533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7A01FB2-84D8-4265-8A4E-A6D7EC0790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074" t="10667" r="2901" b="42492"/>
          <a:stretch/>
        </p:blipFill>
        <p:spPr>
          <a:xfrm>
            <a:off x="7475612" y="4407580"/>
            <a:ext cx="1526650" cy="12876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3174B48-CD7F-4E0F-B77C-6143EE4A4B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1638" y="4042608"/>
            <a:ext cx="3208294" cy="209073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A566C4D-B94B-4386-A1A6-9D708E91B5B5}"/>
              </a:ext>
            </a:extLst>
          </p:cNvPr>
          <p:cNvSpPr txBox="1"/>
          <p:nvPr/>
        </p:nvSpPr>
        <p:spPr>
          <a:xfrm>
            <a:off x="8858505" y="6493691"/>
            <a:ext cx="279735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Comic Sans MS"/>
                <a:cs typeface="Arial"/>
              </a:rPr>
              <a:t>Digital camera aperture adjust </a:t>
            </a:r>
            <a:endParaRPr lang="en-US" sz="1400" dirty="0">
              <a:solidFill>
                <a:schemeClr val="tx2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5053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/>
      <p:bldP spid="18" grpId="0"/>
      <p:bldP spid="28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44E8DB-3E14-418E-9CA8-9B165E78F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6"/>
          <a:stretch/>
        </p:blipFill>
        <p:spPr>
          <a:xfrm>
            <a:off x="190852" y="71561"/>
            <a:ext cx="4481834" cy="2520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BB6B6-9493-4A17-9249-1EB3E5DE7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51" y="2806809"/>
            <a:ext cx="3069183" cy="3799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4750F5-2F96-4ED8-8972-A8175B7CB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498" y="71561"/>
            <a:ext cx="2560650" cy="3876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C5DE01-D970-47AF-A6FF-49BC3FEB9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019" y="2805458"/>
            <a:ext cx="2560650" cy="38617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59BEAF-5FB3-4321-A391-8D1386B2B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2554" y="71562"/>
            <a:ext cx="2026503" cy="26398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155375-B4B2-4576-A8BF-C643890D6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654" y="2861792"/>
            <a:ext cx="2925360" cy="38053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0B225-F042-44D3-9EF1-9E211AE53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0014" y="3994902"/>
            <a:ext cx="3164326" cy="17715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5C9469-503A-42A1-93B0-3CB1DA8077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610" t="25971" r="51666" b="37797"/>
          <a:stretch/>
        </p:blipFill>
        <p:spPr>
          <a:xfrm>
            <a:off x="6872413" y="335940"/>
            <a:ext cx="2544728" cy="16737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C775466-76CA-4834-B3D7-13855A52B203}"/>
              </a:ext>
            </a:extLst>
          </p:cNvPr>
          <p:cNvSpPr txBox="1"/>
          <p:nvPr/>
        </p:nvSpPr>
        <p:spPr>
          <a:xfrm>
            <a:off x="8850014" y="5740345"/>
            <a:ext cx="3164326" cy="1077218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/>
                <a:cs typeface="Arial"/>
              </a:rPr>
              <a:t>Shallow Depth of Field</a:t>
            </a:r>
            <a:endParaRPr lang="en-US" sz="3200" b="1" dirty="0">
              <a:solidFill>
                <a:srgbClr val="0070C0"/>
              </a:solidFill>
              <a:latin typeface="Comic Sans M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C7C5B3-AD08-43DF-A73F-2B5709DE88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891" t="12638" r="3755" b="69855"/>
          <a:stretch/>
        </p:blipFill>
        <p:spPr>
          <a:xfrm>
            <a:off x="6872413" y="2056772"/>
            <a:ext cx="2576222" cy="70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27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20aef28-bee0-495e-86c4-2a470ab1c3c5">
      <UserInfo>
        <DisplayName>SharingLinks.e30fa6c6-56ca-4650-b439-a15c5e7c42a8.Flexible.23e2e517-9698-4ec4-a3c3-83d80dbb3bda</DisplayName>
        <AccountId>394</AccountId>
        <AccountType/>
      </UserInfo>
      <UserInfo>
        <DisplayName>L Spriggs (BRI)</DisplayName>
        <AccountId>15</AccountId>
        <AccountType/>
      </UserInfo>
      <UserInfo>
        <DisplayName>A Henderson (BRI)</DisplayName>
        <AccountId>20</AccountId>
        <AccountType/>
      </UserInfo>
    </SharedWithUsers>
    <MediaLengthInSeconds xmlns="d15f6a78-8830-4ae8-bbdc-867fcd832dbd" xsi:nil="true"/>
    <lcf76f155ced4ddcb4097134ff3c332f xmlns="546158db-3bef-446f-9630-c205b1386bbb">
      <Terms xmlns="http://schemas.microsoft.com/office/infopath/2007/PartnerControls"/>
    </lcf76f155ced4ddcb4097134ff3c332f>
    <TaxCatchAll xmlns="801d34c7-0dde-4f90-b412-7a62f98665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B09F2351394B40A63413853A0D2233" ma:contentTypeVersion="269" ma:contentTypeDescription="Create a new document." ma:contentTypeScope="" ma:versionID="e26c17f5567f0c9aa096b91668017013">
  <xsd:schema xmlns:xsd="http://www.w3.org/2001/XMLSchema" xmlns:xs="http://www.w3.org/2001/XMLSchema" xmlns:p="http://schemas.microsoft.com/office/2006/metadata/properties" xmlns:ns2="d15f6a78-8830-4ae8-bbdc-867fcd832dbd" xmlns:ns3="320aef28-bee0-495e-86c4-2a470ab1c3c5" xmlns:ns4="546158db-3bef-446f-9630-c205b1386bbb" xmlns:ns5="801d34c7-0dde-4f90-b412-7a62f98665df" targetNamespace="http://schemas.microsoft.com/office/2006/metadata/properties" ma:root="true" ma:fieldsID="c809c4f2464bb4b367cd14fdf02cf8f1" ns2:_="" ns3:_="" ns4:_="" ns5:_="">
    <xsd:import namespace="d15f6a78-8830-4ae8-bbdc-867fcd832dbd"/>
    <xsd:import namespace="320aef28-bee0-495e-86c4-2a470ab1c3c5"/>
    <xsd:import namespace="546158db-3bef-446f-9630-c205b1386bbb"/>
    <xsd:import namespace="801d34c7-0dde-4f90-b412-7a62f98665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4:lcf76f155ced4ddcb4097134ff3c332f" minOccurs="0"/>
                <xsd:element ref="ns2:MediaServiceObjectDetectorVersions" minOccurs="0"/>
                <xsd:element ref="ns2:MediaServiceSearchProperties" minOccurs="0"/>
                <xsd:element ref="ns5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5f6a78-8830-4ae8-bbdc-867fcd832d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0aef28-bee0-495e-86c4-2a470ab1c3c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158db-3bef-446f-9630-c205b1386bb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9a7dc92-d6f2-493c-be37-e46e824311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d34c7-0dde-4f90-b412-7a62f98665df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89e61e92-161c-4754-883d-65ee12f8c939}" ma:internalName="TaxCatchAll" ma:showField="CatchAllData" ma:web="801d34c7-0dde-4f90-b412-7a62f98665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8C98DA-FADC-4F06-8480-54C96979F0BA}">
  <ds:schemaRefs>
    <ds:schemaRef ds:uri="http://schemas.microsoft.com/office/2006/metadata/properties"/>
    <ds:schemaRef ds:uri="http://schemas.microsoft.com/office/infopath/2007/PartnerControls"/>
    <ds:schemaRef ds:uri="136b1077-d7f6-4e7d-a8e8-a5af270438de"/>
    <ds:schemaRef ds:uri="320aef28-bee0-495e-86c4-2a470ab1c3c5"/>
    <ds:schemaRef ds:uri="d15f6a78-8830-4ae8-bbdc-867fcd832dbd"/>
    <ds:schemaRef ds:uri="546158db-3bef-446f-9630-c205b1386bbb"/>
    <ds:schemaRef ds:uri="801d34c7-0dde-4f90-b412-7a62f98665df"/>
  </ds:schemaRefs>
</ds:datastoreItem>
</file>

<file path=customXml/itemProps2.xml><?xml version="1.0" encoding="utf-8"?>
<ds:datastoreItem xmlns:ds="http://schemas.openxmlformats.org/officeDocument/2006/customXml" ds:itemID="{FB0E1595-1866-4FAE-A230-B195FB370B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5f6a78-8830-4ae8-bbdc-867fcd832dbd"/>
    <ds:schemaRef ds:uri="320aef28-bee0-495e-86c4-2a470ab1c3c5"/>
    <ds:schemaRef ds:uri="546158db-3bef-446f-9630-c205b1386bbb"/>
    <ds:schemaRef ds:uri="801d34c7-0dde-4f90-b412-7a62f98665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B25E6D-EFCB-4BE7-AC11-2A7E3DC066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162</Words>
  <Application>Microsoft Office PowerPoint</Application>
  <PresentationFormat>Widescreen</PresentationFormat>
  <Paragraphs>15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Walsh</dc:creator>
  <cp:lastModifiedBy>B Foxton (BRI)</cp:lastModifiedBy>
  <cp:revision>14</cp:revision>
  <dcterms:created xsi:type="dcterms:W3CDTF">2021-07-13T21:43:42Z</dcterms:created>
  <dcterms:modified xsi:type="dcterms:W3CDTF">2025-07-18T14:56:28Z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0x010100DEB09F2351394B40A63413853A0D2233</vt:lpwstr>
  </property>
  <property fmtid="{D5CDD505-2E9C-101B-9397-08002B2CF9AE}" pid="3" name="Order">
    <vt:lpwstr>128600.000000000</vt:lpwstr>
  </property>
  <property fmtid="{D5CDD505-2E9C-101B-9397-08002B2CF9AE}" pid="4" name="xd_Signature">
    <vt:lpwstr/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ediaServiceImageTags">
    <vt:lpwstr/>
  </property>
  <property fmtid="{D5CDD505-2E9C-101B-9397-08002B2CF9AE}" pid="11" name="GUID">
    <vt:lpwstr>c0e4954c-7778-4c9e-a696-96ec31c3459c</vt:lpwstr>
  </property>
</Properties>
</file>