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3" r:id="rId2"/>
    <p:sldId id="305" r:id="rId3"/>
    <p:sldId id="304" r:id="rId4"/>
    <p:sldId id="306" r:id="rId5"/>
    <p:sldId id="307" r:id="rId6"/>
    <p:sldId id="308" r:id="rId7"/>
    <p:sldId id="332" r:id="rId8"/>
    <p:sldId id="316" r:id="rId9"/>
    <p:sldId id="309" r:id="rId10"/>
    <p:sldId id="324" r:id="rId11"/>
    <p:sldId id="325" r:id="rId12"/>
    <p:sldId id="326" r:id="rId13"/>
    <p:sldId id="327" r:id="rId14"/>
    <p:sldId id="328" r:id="rId15"/>
    <p:sldId id="329" r:id="rId16"/>
    <p:sldId id="320" r:id="rId17"/>
    <p:sldId id="333" r:id="rId18"/>
    <p:sldId id="319" r:id="rId19"/>
    <p:sldId id="331" r:id="rId20"/>
    <p:sldId id="33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FF9999"/>
    <a:srgbClr val="FAB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120" y="6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3FEDF280-1451-47C9-833B-0B321F2F1B68}"/>
    <pc:docChg chg="custSel addSld modSld">
      <pc:chgData name="H Rajub (BRI)" userId="25de294b-1729-47d0-8a02-185838d10908" providerId="ADAL" clId="{3FEDF280-1451-47C9-833B-0B321F2F1B68}" dt="2025-03-27T12:13:03.973" v="313"/>
      <pc:docMkLst>
        <pc:docMk/>
      </pc:docMkLst>
      <pc:sldChg chg="modSp mod">
        <pc:chgData name="H Rajub (BRI)" userId="25de294b-1729-47d0-8a02-185838d10908" providerId="ADAL" clId="{3FEDF280-1451-47C9-833B-0B321F2F1B68}" dt="2025-03-27T12:13:03.973" v="313"/>
        <pc:sldMkLst>
          <pc:docMk/>
          <pc:sldMk cId="2557752360" sldId="331"/>
        </pc:sldMkLst>
        <pc:spChg chg="mod">
          <ac:chgData name="H Rajub (BRI)" userId="25de294b-1729-47d0-8a02-185838d10908" providerId="ADAL" clId="{3FEDF280-1451-47C9-833B-0B321F2F1B68}" dt="2025-03-27T12:13:03.973" v="313"/>
          <ac:spMkLst>
            <pc:docMk/>
            <pc:sldMk cId="2557752360" sldId="331"/>
            <ac:spMk id="18" creationId="{B31B4437-437C-4E98-BDFC-6EEBE7813373}"/>
          </ac:spMkLst>
        </pc:spChg>
      </pc:sldChg>
      <pc:sldChg chg="modSp add mod">
        <pc:chgData name="H Rajub (BRI)" userId="25de294b-1729-47d0-8a02-185838d10908" providerId="ADAL" clId="{3FEDF280-1451-47C9-833B-0B321F2F1B68}" dt="2025-03-27T12:12:26.489" v="311" actId="20577"/>
        <pc:sldMkLst>
          <pc:docMk/>
          <pc:sldMk cId="644265746" sldId="333"/>
        </pc:sldMkLst>
        <pc:spChg chg="mod">
          <ac:chgData name="H Rajub (BRI)" userId="25de294b-1729-47d0-8a02-185838d10908" providerId="ADAL" clId="{3FEDF280-1451-47C9-833B-0B321F2F1B68}" dt="2025-03-27T12:12:26.489" v="311" actId="20577"/>
          <ac:spMkLst>
            <pc:docMk/>
            <pc:sldMk cId="644265746" sldId="333"/>
            <ac:spMk id="18" creationId="{9036653C-A657-43EA-B93A-04CDD4745FEE}"/>
          </ac:spMkLst>
        </pc:spChg>
        <pc:graphicFrameChg chg="modGraphic">
          <ac:chgData name="H Rajub (BRI)" userId="25de294b-1729-47d0-8a02-185838d10908" providerId="ADAL" clId="{3FEDF280-1451-47C9-833B-0B321F2F1B68}" dt="2025-03-27T12:12:21.247" v="303" actId="20577"/>
          <ac:graphicFrameMkLst>
            <pc:docMk/>
            <pc:sldMk cId="644265746" sldId="333"/>
            <ac:graphicFrameMk id="25" creationId="{CEAE85A4-F446-4FE7-89B1-7C62ACD48F56}"/>
          </ac:graphicFrameMkLst>
        </pc:graphicFrameChg>
      </pc:sldChg>
    </pc:docChg>
  </pc:docChgLst>
  <pc:docChgLst>
    <pc:chgData name="H Rajub (BRI)" userId="25de294b-1729-47d0-8a02-185838d10908" providerId="ADAL" clId="{EC81E86C-043E-48ED-9A56-ABFD6D03B1E8}"/>
    <pc:docChg chg="custSel addSld modSld">
      <pc:chgData name="H Rajub (BRI)" userId="25de294b-1729-47d0-8a02-185838d10908" providerId="ADAL" clId="{EC81E86C-043E-48ED-9A56-ABFD6D03B1E8}" dt="2025-03-14T10:39:40.643" v="7"/>
      <pc:docMkLst>
        <pc:docMk/>
      </pc:docMkLst>
      <pc:sldChg chg="addSp delSp modSp add mod">
        <pc:chgData name="H Rajub (BRI)" userId="25de294b-1729-47d0-8a02-185838d10908" providerId="ADAL" clId="{EC81E86C-043E-48ED-9A56-ABFD6D03B1E8}" dt="2025-03-14T10:39:40.643" v="7"/>
        <pc:sldMkLst>
          <pc:docMk/>
          <pc:sldMk cId="3574516792" sldId="330"/>
        </pc:sldMkLst>
        <pc:spChg chg="del">
          <ac:chgData name="H Rajub (BRI)" userId="25de294b-1729-47d0-8a02-185838d10908" providerId="ADAL" clId="{EC81E86C-043E-48ED-9A56-ABFD6D03B1E8}" dt="2025-03-14T10:39:39.752" v="6" actId="478"/>
          <ac:spMkLst>
            <pc:docMk/>
            <pc:sldMk cId="3574516792" sldId="330"/>
            <ac:spMk id="5" creationId="{EE00EBB7-AA66-41EB-B51C-967FDFA3D9D4}"/>
          </ac:spMkLst>
        </pc:spChg>
        <pc:spChg chg="add mod">
          <ac:chgData name="H Rajub (BRI)" userId="25de294b-1729-47d0-8a02-185838d10908" providerId="ADAL" clId="{EC81E86C-043E-48ED-9A56-ABFD6D03B1E8}" dt="2025-03-14T10:39:40.643" v="7"/>
          <ac:spMkLst>
            <pc:docMk/>
            <pc:sldMk cId="3574516792" sldId="330"/>
            <ac:spMk id="32" creationId="{9C2116FD-8DED-4E4F-995A-91905285CA3B}"/>
          </ac:spMkLst>
        </pc:spChg>
        <pc:graphicFrameChg chg="del">
          <ac:chgData name="H Rajub (BRI)" userId="25de294b-1729-47d0-8a02-185838d10908" providerId="ADAL" clId="{EC81E86C-043E-48ED-9A56-ABFD6D03B1E8}" dt="2025-03-14T10:39:39.752" v="6" actId="478"/>
          <ac:graphicFrameMkLst>
            <pc:docMk/>
            <pc:sldMk cId="3574516792" sldId="330"/>
            <ac:graphicFrameMk id="7" creationId="{A8DCC952-1070-4B65-89E5-F5D3FB7E33E4}"/>
          </ac:graphicFrameMkLst>
        </pc:graphicFrameChg>
        <pc:graphicFrameChg chg="add mod">
          <ac:chgData name="H Rajub (BRI)" userId="25de294b-1729-47d0-8a02-185838d10908" providerId="ADAL" clId="{EC81E86C-043E-48ED-9A56-ABFD6D03B1E8}" dt="2025-03-14T10:39:40.643" v="7"/>
          <ac:graphicFrameMkLst>
            <pc:docMk/>
            <pc:sldMk cId="3574516792" sldId="330"/>
            <ac:graphicFrameMk id="20" creationId="{2E3903F8-5C78-4AE9-BA8C-1BD23750E2D9}"/>
          </ac:graphicFrameMkLst>
        </pc:graphicFrameChg>
        <pc:picChg chg="del">
          <ac:chgData name="H Rajub (BRI)" userId="25de294b-1729-47d0-8a02-185838d10908" providerId="ADAL" clId="{EC81E86C-043E-48ED-9A56-ABFD6D03B1E8}" dt="2025-03-14T10:39:39.752" v="6" actId="478"/>
          <ac:picMkLst>
            <pc:docMk/>
            <pc:sldMk cId="3574516792" sldId="330"/>
            <ac:picMk id="10" creationId="{359E1829-71D7-4F29-83C5-66C929DB7EA7}"/>
          </ac:picMkLst>
        </pc:picChg>
        <pc:picChg chg="del">
          <ac:chgData name="H Rajub (BRI)" userId="25de294b-1729-47d0-8a02-185838d10908" providerId="ADAL" clId="{EC81E86C-043E-48ED-9A56-ABFD6D03B1E8}" dt="2025-03-14T10:39:39.752" v="6" actId="478"/>
          <ac:picMkLst>
            <pc:docMk/>
            <pc:sldMk cId="3574516792" sldId="330"/>
            <ac:picMk id="12" creationId="{97434814-A2F7-4191-80D8-B71A52582A48}"/>
          </ac:picMkLst>
        </pc:picChg>
        <pc:picChg chg="del">
          <ac:chgData name="H Rajub (BRI)" userId="25de294b-1729-47d0-8a02-185838d10908" providerId="ADAL" clId="{EC81E86C-043E-48ED-9A56-ABFD6D03B1E8}" dt="2025-03-14T10:39:39.752" v="6" actId="478"/>
          <ac:picMkLst>
            <pc:docMk/>
            <pc:sldMk cId="3574516792" sldId="330"/>
            <ac:picMk id="13" creationId="{FAD716A2-E94A-4C15-8156-7DB5B94B39D3}"/>
          </ac:picMkLst>
        </pc:picChg>
        <pc:picChg chg="del">
          <ac:chgData name="H Rajub (BRI)" userId="25de294b-1729-47d0-8a02-185838d10908" providerId="ADAL" clId="{EC81E86C-043E-48ED-9A56-ABFD6D03B1E8}" dt="2025-03-14T10:39:39.752" v="6" actId="478"/>
          <ac:picMkLst>
            <pc:docMk/>
            <pc:sldMk cId="3574516792" sldId="330"/>
            <ac:picMk id="14" creationId="{3FAA1CF4-3DA0-44D6-B701-D4124E65FCE2}"/>
          </ac:picMkLst>
        </pc:picChg>
        <pc:picChg chg="del">
          <ac:chgData name="H Rajub (BRI)" userId="25de294b-1729-47d0-8a02-185838d10908" providerId="ADAL" clId="{EC81E86C-043E-48ED-9A56-ABFD6D03B1E8}" dt="2025-03-14T10:39:39.752" v="6" actId="478"/>
          <ac:picMkLst>
            <pc:docMk/>
            <pc:sldMk cId="3574516792" sldId="330"/>
            <ac:picMk id="15" creationId="{A7675AA0-887C-4014-ABD5-9CFAF652EA4A}"/>
          </ac:picMkLst>
        </pc:picChg>
        <pc:picChg chg="del">
          <ac:chgData name="H Rajub (BRI)" userId="25de294b-1729-47d0-8a02-185838d10908" providerId="ADAL" clId="{EC81E86C-043E-48ED-9A56-ABFD6D03B1E8}" dt="2025-03-14T10:39:39.752" v="6" actId="478"/>
          <ac:picMkLst>
            <pc:docMk/>
            <pc:sldMk cId="3574516792" sldId="330"/>
            <ac:picMk id="16" creationId="{BC44DF4D-36C9-41B2-B3D4-AF2E82746E73}"/>
          </ac:picMkLst>
        </pc:picChg>
        <pc:picChg chg="del">
          <ac:chgData name="H Rajub (BRI)" userId="25de294b-1729-47d0-8a02-185838d10908" providerId="ADAL" clId="{EC81E86C-043E-48ED-9A56-ABFD6D03B1E8}" dt="2025-03-14T10:39:39.752" v="6" actId="478"/>
          <ac:picMkLst>
            <pc:docMk/>
            <pc:sldMk cId="3574516792" sldId="330"/>
            <ac:picMk id="17" creationId="{C13F61D3-C7F4-4B1F-8917-A4137B05D488}"/>
          </ac:picMkLst>
        </pc:picChg>
        <pc:picChg chg="add mod">
          <ac:chgData name="H Rajub (BRI)" userId="25de294b-1729-47d0-8a02-185838d10908" providerId="ADAL" clId="{EC81E86C-043E-48ED-9A56-ABFD6D03B1E8}" dt="2025-03-14T10:39:40.643" v="7"/>
          <ac:picMkLst>
            <pc:docMk/>
            <pc:sldMk cId="3574516792" sldId="330"/>
            <ac:picMk id="25" creationId="{DA011DBA-1ABC-494A-AC13-883B99CC0B5F}"/>
          </ac:picMkLst>
        </pc:picChg>
        <pc:picChg chg="add mod">
          <ac:chgData name="H Rajub (BRI)" userId="25de294b-1729-47d0-8a02-185838d10908" providerId="ADAL" clId="{EC81E86C-043E-48ED-9A56-ABFD6D03B1E8}" dt="2025-03-14T10:39:40.643" v="7"/>
          <ac:picMkLst>
            <pc:docMk/>
            <pc:sldMk cId="3574516792" sldId="330"/>
            <ac:picMk id="26" creationId="{0721EAEE-BE12-4FD4-8B76-628122357778}"/>
          </ac:picMkLst>
        </pc:picChg>
        <pc:picChg chg="add mod">
          <ac:chgData name="H Rajub (BRI)" userId="25de294b-1729-47d0-8a02-185838d10908" providerId="ADAL" clId="{EC81E86C-043E-48ED-9A56-ABFD6D03B1E8}" dt="2025-03-14T10:39:40.643" v="7"/>
          <ac:picMkLst>
            <pc:docMk/>
            <pc:sldMk cId="3574516792" sldId="330"/>
            <ac:picMk id="27" creationId="{836A6A7E-B545-4612-B6DE-855C9D29882D}"/>
          </ac:picMkLst>
        </pc:picChg>
        <pc:picChg chg="add mod">
          <ac:chgData name="H Rajub (BRI)" userId="25de294b-1729-47d0-8a02-185838d10908" providerId="ADAL" clId="{EC81E86C-043E-48ED-9A56-ABFD6D03B1E8}" dt="2025-03-14T10:39:40.643" v="7"/>
          <ac:picMkLst>
            <pc:docMk/>
            <pc:sldMk cId="3574516792" sldId="330"/>
            <ac:picMk id="28" creationId="{5BF510E2-5B54-47D8-ADB9-F0E1939ACCEC}"/>
          </ac:picMkLst>
        </pc:picChg>
        <pc:picChg chg="add mod">
          <ac:chgData name="H Rajub (BRI)" userId="25de294b-1729-47d0-8a02-185838d10908" providerId="ADAL" clId="{EC81E86C-043E-48ED-9A56-ABFD6D03B1E8}" dt="2025-03-14T10:39:40.643" v="7"/>
          <ac:picMkLst>
            <pc:docMk/>
            <pc:sldMk cId="3574516792" sldId="330"/>
            <ac:picMk id="29" creationId="{FE26BE14-4052-46D9-9496-8CE00C6CB4FA}"/>
          </ac:picMkLst>
        </pc:picChg>
        <pc:picChg chg="add mod">
          <ac:chgData name="H Rajub (BRI)" userId="25de294b-1729-47d0-8a02-185838d10908" providerId="ADAL" clId="{EC81E86C-043E-48ED-9A56-ABFD6D03B1E8}" dt="2025-03-14T10:39:40.643" v="7"/>
          <ac:picMkLst>
            <pc:docMk/>
            <pc:sldMk cId="3574516792" sldId="330"/>
            <ac:picMk id="30" creationId="{9DA896AB-6713-478A-8C7A-E64F6C7A11B1}"/>
          </ac:picMkLst>
        </pc:picChg>
        <pc:picChg chg="add mod">
          <ac:chgData name="H Rajub (BRI)" userId="25de294b-1729-47d0-8a02-185838d10908" providerId="ADAL" clId="{EC81E86C-043E-48ED-9A56-ABFD6D03B1E8}" dt="2025-03-14T10:39:40.643" v="7"/>
          <ac:picMkLst>
            <pc:docMk/>
            <pc:sldMk cId="3574516792" sldId="330"/>
            <ac:picMk id="31" creationId="{09BBAD3C-22EF-4D9F-86FC-8D010FC7FC01}"/>
          </ac:picMkLst>
        </pc:picChg>
      </pc:sldChg>
      <pc:sldChg chg="addSp delSp modSp add mod">
        <pc:chgData name="H Rajub (BRI)" userId="25de294b-1729-47d0-8a02-185838d10908" providerId="ADAL" clId="{EC81E86C-043E-48ED-9A56-ABFD6D03B1E8}" dt="2025-03-14T10:39:36.003" v="5"/>
        <pc:sldMkLst>
          <pc:docMk/>
          <pc:sldMk cId="2557752360" sldId="331"/>
        </pc:sldMkLst>
        <pc:spChg chg="del">
          <ac:chgData name="H Rajub (BRI)" userId="25de294b-1729-47d0-8a02-185838d10908" providerId="ADAL" clId="{EC81E86C-043E-48ED-9A56-ABFD6D03B1E8}" dt="2025-03-14T10:39:34.909" v="4" actId="478"/>
          <ac:spMkLst>
            <pc:docMk/>
            <pc:sldMk cId="2557752360" sldId="331"/>
            <ac:spMk id="5" creationId="{EE00EBB7-AA66-41EB-B51C-967FDFA3D9D4}"/>
          </ac:spMkLst>
        </pc:spChg>
        <pc:spChg chg="add del mod">
          <ac:chgData name="H Rajub (BRI)" userId="25de294b-1729-47d0-8a02-185838d10908" providerId="ADAL" clId="{EC81E86C-043E-48ED-9A56-ABFD6D03B1E8}" dt="2025-03-14T10:39:27.637" v="3"/>
          <ac:spMkLst>
            <pc:docMk/>
            <pc:sldMk cId="2557752360" sldId="331"/>
            <ac:spMk id="31" creationId="{09C1A6AC-921D-41C2-80A2-0FB07DF332DF}"/>
          </ac:spMkLst>
        </pc:spChg>
        <pc:spChg chg="add mod">
          <ac:chgData name="H Rajub (BRI)" userId="25de294b-1729-47d0-8a02-185838d10908" providerId="ADAL" clId="{EC81E86C-043E-48ED-9A56-ABFD6D03B1E8}" dt="2025-03-14T10:39:36.003" v="5"/>
          <ac:spMkLst>
            <pc:docMk/>
            <pc:sldMk cId="2557752360" sldId="331"/>
            <ac:spMk id="40" creationId="{72FC814A-35B3-41E9-9DCF-D5E4C51FBA23}"/>
          </ac:spMkLst>
        </pc:spChg>
        <pc:graphicFrameChg chg="del">
          <ac:chgData name="H Rajub (BRI)" userId="25de294b-1729-47d0-8a02-185838d10908" providerId="ADAL" clId="{EC81E86C-043E-48ED-9A56-ABFD6D03B1E8}" dt="2025-03-14T10:39:34.909" v="4" actId="478"/>
          <ac:graphicFrameMkLst>
            <pc:docMk/>
            <pc:sldMk cId="2557752360" sldId="331"/>
            <ac:graphicFrameMk id="7" creationId="{A8DCC952-1070-4B65-89E5-F5D3FB7E33E4}"/>
          </ac:graphicFrameMkLst>
        </pc:graphicFrameChg>
        <pc:graphicFrameChg chg="add del mod">
          <ac:chgData name="H Rajub (BRI)" userId="25de294b-1729-47d0-8a02-185838d10908" providerId="ADAL" clId="{EC81E86C-043E-48ED-9A56-ABFD6D03B1E8}" dt="2025-03-14T10:39:27.637" v="3"/>
          <ac:graphicFrameMkLst>
            <pc:docMk/>
            <pc:sldMk cId="2557752360" sldId="331"/>
            <ac:graphicFrameMk id="22" creationId="{C6073B43-5EDE-41C4-8E59-069C178CAEFA}"/>
          </ac:graphicFrameMkLst>
        </pc:graphicFrameChg>
        <pc:graphicFrameChg chg="add mod">
          <ac:chgData name="H Rajub (BRI)" userId="25de294b-1729-47d0-8a02-185838d10908" providerId="ADAL" clId="{EC81E86C-043E-48ED-9A56-ABFD6D03B1E8}" dt="2025-03-14T10:39:36.003" v="5"/>
          <ac:graphicFrameMkLst>
            <pc:docMk/>
            <pc:sldMk cId="2557752360" sldId="331"/>
            <ac:graphicFrameMk id="32" creationId="{737039C4-CE79-45E5-8E93-6E01F2FA93B0}"/>
          </ac:graphicFrameMkLst>
        </pc:graphicFrameChg>
        <pc:picChg chg="del">
          <ac:chgData name="H Rajub (BRI)" userId="25de294b-1729-47d0-8a02-185838d10908" providerId="ADAL" clId="{EC81E86C-043E-48ED-9A56-ABFD6D03B1E8}" dt="2025-03-14T10:39:34.909" v="4" actId="478"/>
          <ac:picMkLst>
            <pc:docMk/>
            <pc:sldMk cId="2557752360" sldId="331"/>
            <ac:picMk id="10" creationId="{359E1829-71D7-4F29-83C5-66C929DB7EA7}"/>
          </ac:picMkLst>
        </pc:picChg>
        <pc:picChg chg="del">
          <ac:chgData name="H Rajub (BRI)" userId="25de294b-1729-47d0-8a02-185838d10908" providerId="ADAL" clId="{EC81E86C-043E-48ED-9A56-ABFD6D03B1E8}" dt="2025-03-14T10:39:34.909" v="4" actId="478"/>
          <ac:picMkLst>
            <pc:docMk/>
            <pc:sldMk cId="2557752360" sldId="331"/>
            <ac:picMk id="12" creationId="{97434814-A2F7-4191-80D8-B71A52582A48}"/>
          </ac:picMkLst>
        </pc:picChg>
        <pc:picChg chg="del">
          <ac:chgData name="H Rajub (BRI)" userId="25de294b-1729-47d0-8a02-185838d10908" providerId="ADAL" clId="{EC81E86C-043E-48ED-9A56-ABFD6D03B1E8}" dt="2025-03-14T10:39:34.909" v="4" actId="478"/>
          <ac:picMkLst>
            <pc:docMk/>
            <pc:sldMk cId="2557752360" sldId="331"/>
            <ac:picMk id="13" creationId="{FAD716A2-E94A-4C15-8156-7DB5B94B39D3}"/>
          </ac:picMkLst>
        </pc:picChg>
        <pc:picChg chg="del">
          <ac:chgData name="H Rajub (BRI)" userId="25de294b-1729-47d0-8a02-185838d10908" providerId="ADAL" clId="{EC81E86C-043E-48ED-9A56-ABFD6D03B1E8}" dt="2025-03-14T10:39:34.909" v="4" actId="478"/>
          <ac:picMkLst>
            <pc:docMk/>
            <pc:sldMk cId="2557752360" sldId="331"/>
            <ac:picMk id="14" creationId="{3FAA1CF4-3DA0-44D6-B701-D4124E65FCE2}"/>
          </ac:picMkLst>
        </pc:picChg>
        <pc:picChg chg="del">
          <ac:chgData name="H Rajub (BRI)" userId="25de294b-1729-47d0-8a02-185838d10908" providerId="ADAL" clId="{EC81E86C-043E-48ED-9A56-ABFD6D03B1E8}" dt="2025-03-14T10:39:34.909" v="4" actId="478"/>
          <ac:picMkLst>
            <pc:docMk/>
            <pc:sldMk cId="2557752360" sldId="331"/>
            <ac:picMk id="15" creationId="{A7675AA0-887C-4014-ABD5-9CFAF652EA4A}"/>
          </ac:picMkLst>
        </pc:picChg>
        <pc:picChg chg="del">
          <ac:chgData name="H Rajub (BRI)" userId="25de294b-1729-47d0-8a02-185838d10908" providerId="ADAL" clId="{EC81E86C-043E-48ED-9A56-ABFD6D03B1E8}" dt="2025-03-14T10:39:34.909" v="4" actId="478"/>
          <ac:picMkLst>
            <pc:docMk/>
            <pc:sldMk cId="2557752360" sldId="331"/>
            <ac:picMk id="16" creationId="{BC44DF4D-36C9-41B2-B3D4-AF2E82746E73}"/>
          </ac:picMkLst>
        </pc:picChg>
        <pc:picChg chg="del">
          <ac:chgData name="H Rajub (BRI)" userId="25de294b-1729-47d0-8a02-185838d10908" providerId="ADAL" clId="{EC81E86C-043E-48ED-9A56-ABFD6D03B1E8}" dt="2025-03-14T10:39:34.909" v="4" actId="478"/>
          <ac:picMkLst>
            <pc:docMk/>
            <pc:sldMk cId="2557752360" sldId="331"/>
            <ac:picMk id="17" creationId="{C13F61D3-C7F4-4B1F-8917-A4137B05D488}"/>
          </ac:picMkLst>
        </pc:picChg>
        <pc:picChg chg="add del mod">
          <ac:chgData name="H Rajub (BRI)" userId="25de294b-1729-47d0-8a02-185838d10908" providerId="ADAL" clId="{EC81E86C-043E-48ED-9A56-ABFD6D03B1E8}" dt="2025-03-14T10:39:27.637" v="3"/>
          <ac:picMkLst>
            <pc:docMk/>
            <pc:sldMk cId="2557752360" sldId="331"/>
            <ac:picMk id="23" creationId="{85615066-CE77-424D-A20C-F6802DE30FC3}"/>
          </ac:picMkLst>
        </pc:picChg>
        <pc:picChg chg="add del mod">
          <ac:chgData name="H Rajub (BRI)" userId="25de294b-1729-47d0-8a02-185838d10908" providerId="ADAL" clId="{EC81E86C-043E-48ED-9A56-ABFD6D03B1E8}" dt="2025-03-14T10:39:27.637" v="3"/>
          <ac:picMkLst>
            <pc:docMk/>
            <pc:sldMk cId="2557752360" sldId="331"/>
            <ac:picMk id="25" creationId="{3CDB3910-42D6-4637-956A-134E62EA9014}"/>
          </ac:picMkLst>
        </pc:picChg>
        <pc:picChg chg="add del mod">
          <ac:chgData name="H Rajub (BRI)" userId="25de294b-1729-47d0-8a02-185838d10908" providerId="ADAL" clId="{EC81E86C-043E-48ED-9A56-ABFD6D03B1E8}" dt="2025-03-14T10:39:27.637" v="3"/>
          <ac:picMkLst>
            <pc:docMk/>
            <pc:sldMk cId="2557752360" sldId="331"/>
            <ac:picMk id="26" creationId="{0E305C9C-07F7-4B9D-8934-C7B645897E49}"/>
          </ac:picMkLst>
        </pc:picChg>
        <pc:picChg chg="add del mod">
          <ac:chgData name="H Rajub (BRI)" userId="25de294b-1729-47d0-8a02-185838d10908" providerId="ADAL" clId="{EC81E86C-043E-48ED-9A56-ABFD6D03B1E8}" dt="2025-03-14T10:39:27.637" v="3"/>
          <ac:picMkLst>
            <pc:docMk/>
            <pc:sldMk cId="2557752360" sldId="331"/>
            <ac:picMk id="27" creationId="{0E396F20-C6E3-4F28-A2CD-D282C3F8E9F3}"/>
          </ac:picMkLst>
        </pc:picChg>
        <pc:picChg chg="add del mod">
          <ac:chgData name="H Rajub (BRI)" userId="25de294b-1729-47d0-8a02-185838d10908" providerId="ADAL" clId="{EC81E86C-043E-48ED-9A56-ABFD6D03B1E8}" dt="2025-03-14T10:39:27.637" v="3"/>
          <ac:picMkLst>
            <pc:docMk/>
            <pc:sldMk cId="2557752360" sldId="331"/>
            <ac:picMk id="28" creationId="{730395D0-9BE1-42D7-8C5F-FD9E2A6F01CC}"/>
          </ac:picMkLst>
        </pc:picChg>
        <pc:picChg chg="add del mod">
          <ac:chgData name="H Rajub (BRI)" userId="25de294b-1729-47d0-8a02-185838d10908" providerId="ADAL" clId="{EC81E86C-043E-48ED-9A56-ABFD6D03B1E8}" dt="2025-03-14T10:39:27.637" v="3"/>
          <ac:picMkLst>
            <pc:docMk/>
            <pc:sldMk cId="2557752360" sldId="331"/>
            <ac:picMk id="29" creationId="{C472FABB-0452-46E1-B88A-459D13DF8D10}"/>
          </ac:picMkLst>
        </pc:picChg>
        <pc:picChg chg="add del mod">
          <ac:chgData name="H Rajub (BRI)" userId="25de294b-1729-47d0-8a02-185838d10908" providerId="ADAL" clId="{EC81E86C-043E-48ED-9A56-ABFD6D03B1E8}" dt="2025-03-14T10:39:27.637" v="3"/>
          <ac:picMkLst>
            <pc:docMk/>
            <pc:sldMk cId="2557752360" sldId="331"/>
            <ac:picMk id="30" creationId="{87D0062B-90A9-4A76-A6BF-5C236175DB4E}"/>
          </ac:picMkLst>
        </pc:picChg>
        <pc:picChg chg="add mod">
          <ac:chgData name="H Rajub (BRI)" userId="25de294b-1729-47d0-8a02-185838d10908" providerId="ADAL" clId="{EC81E86C-043E-48ED-9A56-ABFD6D03B1E8}" dt="2025-03-14T10:39:36.003" v="5"/>
          <ac:picMkLst>
            <pc:docMk/>
            <pc:sldMk cId="2557752360" sldId="331"/>
            <ac:picMk id="33" creationId="{D84F6A25-5324-4A07-AFA7-004FEF481B47}"/>
          </ac:picMkLst>
        </pc:picChg>
        <pc:picChg chg="add mod">
          <ac:chgData name="H Rajub (BRI)" userId="25de294b-1729-47d0-8a02-185838d10908" providerId="ADAL" clId="{EC81E86C-043E-48ED-9A56-ABFD6D03B1E8}" dt="2025-03-14T10:39:36.003" v="5"/>
          <ac:picMkLst>
            <pc:docMk/>
            <pc:sldMk cId="2557752360" sldId="331"/>
            <ac:picMk id="34" creationId="{63C82DE4-0213-4591-9534-9340C1177F65}"/>
          </ac:picMkLst>
        </pc:picChg>
        <pc:picChg chg="add mod">
          <ac:chgData name="H Rajub (BRI)" userId="25de294b-1729-47d0-8a02-185838d10908" providerId="ADAL" clId="{EC81E86C-043E-48ED-9A56-ABFD6D03B1E8}" dt="2025-03-14T10:39:36.003" v="5"/>
          <ac:picMkLst>
            <pc:docMk/>
            <pc:sldMk cId="2557752360" sldId="331"/>
            <ac:picMk id="35" creationId="{948F7CD7-062B-478F-A0AD-ED9C4FFE99B5}"/>
          </ac:picMkLst>
        </pc:picChg>
        <pc:picChg chg="add mod">
          <ac:chgData name="H Rajub (BRI)" userId="25de294b-1729-47d0-8a02-185838d10908" providerId="ADAL" clId="{EC81E86C-043E-48ED-9A56-ABFD6D03B1E8}" dt="2025-03-14T10:39:36.003" v="5"/>
          <ac:picMkLst>
            <pc:docMk/>
            <pc:sldMk cId="2557752360" sldId="331"/>
            <ac:picMk id="36" creationId="{13744B1A-9FF1-4011-934A-1D8C7289413B}"/>
          </ac:picMkLst>
        </pc:picChg>
        <pc:picChg chg="add mod">
          <ac:chgData name="H Rajub (BRI)" userId="25de294b-1729-47d0-8a02-185838d10908" providerId="ADAL" clId="{EC81E86C-043E-48ED-9A56-ABFD6D03B1E8}" dt="2025-03-14T10:39:36.003" v="5"/>
          <ac:picMkLst>
            <pc:docMk/>
            <pc:sldMk cId="2557752360" sldId="331"/>
            <ac:picMk id="37" creationId="{11D55E1E-3F70-466A-9833-0E386DD58706}"/>
          </ac:picMkLst>
        </pc:picChg>
        <pc:picChg chg="add mod">
          <ac:chgData name="H Rajub (BRI)" userId="25de294b-1729-47d0-8a02-185838d10908" providerId="ADAL" clId="{EC81E86C-043E-48ED-9A56-ABFD6D03B1E8}" dt="2025-03-14T10:39:36.003" v="5"/>
          <ac:picMkLst>
            <pc:docMk/>
            <pc:sldMk cId="2557752360" sldId="331"/>
            <ac:picMk id="38" creationId="{B73F3D29-7AF2-4610-A7C7-8CC84E110418}"/>
          </ac:picMkLst>
        </pc:picChg>
        <pc:picChg chg="add mod">
          <ac:chgData name="H Rajub (BRI)" userId="25de294b-1729-47d0-8a02-185838d10908" providerId="ADAL" clId="{EC81E86C-043E-48ED-9A56-ABFD6D03B1E8}" dt="2025-03-14T10:39:36.003" v="5"/>
          <ac:picMkLst>
            <pc:docMk/>
            <pc:sldMk cId="2557752360" sldId="331"/>
            <ac:picMk id="39" creationId="{F9C4E57C-EBD3-490E-BE28-A6A43ECBCAF7}"/>
          </ac:picMkLst>
        </pc:pic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DE07C3E3-96F4-4CE7-97FB-76AFCF591917}"/>
    <pc:docChg chg="undo custSel addSld delSld modSld sldOrd">
      <pc:chgData name="H Rajub (BRI)" userId="25de294b-1729-47d0-8a02-185838d10908" providerId="ADAL" clId="{DE07C3E3-96F4-4CE7-97FB-76AFCF591917}" dt="2025-03-20T13:28:17.407" v="3566" actId="1076"/>
      <pc:docMkLst>
        <pc:docMk/>
      </pc:docMkLst>
      <pc:sldChg chg="delSp modSp mod">
        <pc:chgData name="H Rajub (BRI)" userId="25de294b-1729-47d0-8a02-185838d10908" providerId="ADAL" clId="{DE07C3E3-96F4-4CE7-97FB-76AFCF591917}" dt="2025-03-13T08:19:44.838" v="3333"/>
        <pc:sldMkLst>
          <pc:docMk/>
          <pc:sldMk cId="2072245498" sldId="303"/>
        </pc:sldMkLst>
        <pc:spChg chg="mod">
          <ac:chgData name="H Rajub (BRI)" userId="25de294b-1729-47d0-8a02-185838d10908" providerId="ADAL" clId="{DE07C3E3-96F4-4CE7-97FB-76AFCF591917}" dt="2025-03-11T14:14:39.570" v="41" actId="20577"/>
          <ac:spMkLst>
            <pc:docMk/>
            <pc:sldMk cId="2072245498" sldId="303"/>
            <ac:spMk id="18" creationId="{9036653C-A657-43EA-B93A-04CDD4745FEE}"/>
          </ac:spMkLst>
        </pc:spChg>
        <pc:spChg chg="mod">
          <ac:chgData name="H Rajub (BRI)" userId="25de294b-1729-47d0-8a02-185838d10908" providerId="ADAL" clId="{DE07C3E3-96F4-4CE7-97FB-76AFCF591917}" dt="2025-03-11T14:14:31.144" v="33" actId="20577"/>
          <ac:spMkLst>
            <pc:docMk/>
            <pc:sldMk cId="2072245498" sldId="303"/>
            <ac:spMk id="20" creationId="{E66A5763-DE82-4ABF-9D8D-D7E5CA7148A9}"/>
          </ac:spMkLst>
        </pc:spChg>
        <pc:spChg chg="del">
          <ac:chgData name="H Rajub (BRI)" userId="25de294b-1729-47d0-8a02-185838d10908" providerId="ADAL" clId="{DE07C3E3-96F4-4CE7-97FB-76AFCF591917}" dt="2025-03-11T14:14:22.543" v="0" actId="478"/>
          <ac:spMkLst>
            <pc:docMk/>
            <pc:sldMk cId="2072245498" sldId="303"/>
            <ac:spMk id="24" creationId="{D9BE8273-F722-4183-B040-663F11F9D6C6}"/>
          </ac:spMkLst>
        </pc:spChg>
        <pc:spChg chg="del">
          <ac:chgData name="H Rajub (BRI)" userId="25de294b-1729-47d0-8a02-185838d10908" providerId="ADAL" clId="{DE07C3E3-96F4-4CE7-97FB-76AFCF591917}" dt="2025-03-11T14:14:41.684" v="42" actId="478"/>
          <ac:spMkLst>
            <pc:docMk/>
            <pc:sldMk cId="2072245498" sldId="303"/>
            <ac:spMk id="26" creationId="{98C9EA75-CD3F-46D5-B9EE-EA0724DDEA79}"/>
          </ac:spMkLst>
        </pc:spChg>
        <pc:graphicFrameChg chg="mod modGraphic">
          <ac:chgData name="H Rajub (BRI)" userId="25de294b-1729-47d0-8a02-185838d10908" providerId="ADAL" clId="{DE07C3E3-96F4-4CE7-97FB-76AFCF591917}" dt="2025-03-13T08:19:44.838" v="3333"/>
          <ac:graphicFrameMkLst>
            <pc:docMk/>
            <pc:sldMk cId="2072245498" sldId="303"/>
            <ac:graphicFrameMk id="25" creationId="{CEAE85A4-F446-4FE7-89B1-7C62ACD48F56}"/>
          </ac:graphicFrameMkLst>
        </pc:graphicFrameChg>
        <pc:picChg chg="mod">
          <ac:chgData name="H Rajub (BRI)" userId="25de294b-1729-47d0-8a02-185838d10908" providerId="ADAL" clId="{DE07C3E3-96F4-4CE7-97FB-76AFCF591917}" dt="2025-03-11T14:14:42.898" v="43" actId="1076"/>
          <ac:picMkLst>
            <pc:docMk/>
            <pc:sldMk cId="2072245498" sldId="303"/>
            <ac:picMk id="19" creationId="{F697AFC5-226F-4AF5-95F3-3A36CE0B6099}"/>
          </ac:picMkLst>
        </pc:picChg>
        <pc:picChg chg="del">
          <ac:chgData name="H Rajub (BRI)" userId="25de294b-1729-47d0-8a02-185838d10908" providerId="ADAL" clId="{DE07C3E3-96F4-4CE7-97FB-76AFCF591917}" dt="2025-03-11T14:14:41.684" v="42" actId="478"/>
          <ac:picMkLst>
            <pc:docMk/>
            <pc:sldMk cId="2072245498" sldId="303"/>
            <ac:picMk id="27" creationId="{F6E87669-89E0-436E-A2C5-33BFBF46CFD6}"/>
          </ac:picMkLst>
        </pc:picChg>
      </pc:sldChg>
      <pc:sldChg chg="addSp delSp modSp mod">
        <pc:chgData name="H Rajub (BRI)" userId="25de294b-1729-47d0-8a02-185838d10908" providerId="ADAL" clId="{DE07C3E3-96F4-4CE7-97FB-76AFCF591917}" dt="2025-03-11T14:25:33.609" v="230" actId="1076"/>
        <pc:sldMkLst>
          <pc:docMk/>
          <pc:sldMk cId="688563217" sldId="304"/>
        </pc:sldMkLst>
        <pc:spChg chg="del">
          <ac:chgData name="H Rajub (BRI)" userId="25de294b-1729-47d0-8a02-185838d10908" providerId="ADAL" clId="{DE07C3E3-96F4-4CE7-97FB-76AFCF591917}" dt="2025-03-11T14:16:26.304" v="63" actId="478"/>
          <ac:spMkLst>
            <pc:docMk/>
            <pc:sldMk cId="688563217" sldId="304"/>
            <ac:spMk id="19" creationId="{3F95F211-2D97-4522-B92F-C2166ADDD534}"/>
          </ac:spMkLst>
        </pc:spChg>
        <pc:spChg chg="mod">
          <ac:chgData name="H Rajub (BRI)" userId="25de294b-1729-47d0-8a02-185838d10908" providerId="ADAL" clId="{DE07C3E3-96F4-4CE7-97FB-76AFCF591917}" dt="2025-03-11T14:14:49.137" v="46"/>
          <ac:spMkLst>
            <pc:docMk/>
            <pc:sldMk cId="688563217" sldId="304"/>
            <ac:spMk id="20" creationId="{E66A5763-DE82-4ABF-9D8D-D7E5CA7148A9}"/>
          </ac:spMkLst>
        </pc:spChg>
        <pc:spChg chg="mod">
          <ac:chgData name="H Rajub (BRI)" userId="25de294b-1729-47d0-8a02-185838d10908" providerId="ADAL" clId="{DE07C3E3-96F4-4CE7-97FB-76AFCF591917}" dt="2025-03-11T14:25:26.592" v="227" actId="20577"/>
          <ac:spMkLst>
            <pc:docMk/>
            <pc:sldMk cId="688563217" sldId="304"/>
            <ac:spMk id="23" creationId="{DFC6F415-CFE9-48A9-9C59-FD298E3D1C28}"/>
          </ac:spMkLst>
        </pc:spChg>
        <pc:spChg chg="del">
          <ac:chgData name="H Rajub (BRI)" userId="25de294b-1729-47d0-8a02-185838d10908" providerId="ADAL" clId="{DE07C3E3-96F4-4CE7-97FB-76AFCF591917}" dt="2025-03-11T14:14:50.288" v="47" actId="478"/>
          <ac:spMkLst>
            <pc:docMk/>
            <pc:sldMk cId="688563217" sldId="304"/>
            <ac:spMk id="24" creationId="{D9BE8273-F722-4183-B040-663F11F9D6C6}"/>
          </ac:spMkLst>
        </pc:spChg>
        <pc:picChg chg="add mod">
          <ac:chgData name="H Rajub (BRI)" userId="25de294b-1729-47d0-8a02-185838d10908" providerId="ADAL" clId="{DE07C3E3-96F4-4CE7-97FB-76AFCF591917}" dt="2025-03-11T14:16:36.040" v="66" actId="1076"/>
          <ac:picMkLst>
            <pc:docMk/>
            <pc:sldMk cId="688563217" sldId="304"/>
            <ac:picMk id="18" creationId="{7F828787-F8FC-4088-82CF-526327BB6CDF}"/>
          </ac:picMkLst>
        </pc:picChg>
        <pc:picChg chg="add mod">
          <ac:chgData name="H Rajub (BRI)" userId="25de294b-1729-47d0-8a02-185838d10908" providerId="ADAL" clId="{DE07C3E3-96F4-4CE7-97FB-76AFCF591917}" dt="2025-03-11T14:25:33.609" v="230" actId="1076"/>
          <ac:picMkLst>
            <pc:docMk/>
            <pc:sldMk cId="688563217" sldId="304"/>
            <ac:picMk id="21" creationId="{C617622D-E379-4B1D-ABC1-FF7109E64938}"/>
          </ac:picMkLst>
        </pc:picChg>
      </pc:sldChg>
      <pc:sldChg chg="delSp modSp mod">
        <pc:chgData name="H Rajub (BRI)" userId="25de294b-1729-47d0-8a02-185838d10908" providerId="ADAL" clId="{DE07C3E3-96F4-4CE7-97FB-76AFCF591917}" dt="2025-03-11T14:14:47.705" v="45" actId="478"/>
        <pc:sldMkLst>
          <pc:docMk/>
          <pc:sldMk cId="4294717725" sldId="305"/>
        </pc:sldMkLst>
        <pc:spChg chg="mod">
          <ac:chgData name="H Rajub (BRI)" userId="25de294b-1729-47d0-8a02-185838d10908" providerId="ADAL" clId="{DE07C3E3-96F4-4CE7-97FB-76AFCF591917}" dt="2025-03-11T14:14:46.319" v="44"/>
          <ac:spMkLst>
            <pc:docMk/>
            <pc:sldMk cId="4294717725" sldId="305"/>
            <ac:spMk id="20" creationId="{E66A5763-DE82-4ABF-9D8D-D7E5CA7148A9}"/>
          </ac:spMkLst>
        </pc:spChg>
        <pc:spChg chg="del">
          <ac:chgData name="H Rajub (BRI)" userId="25de294b-1729-47d0-8a02-185838d10908" providerId="ADAL" clId="{DE07C3E3-96F4-4CE7-97FB-76AFCF591917}" dt="2025-03-11T14:14:47.705" v="45" actId="478"/>
          <ac:spMkLst>
            <pc:docMk/>
            <pc:sldMk cId="4294717725" sldId="305"/>
            <ac:spMk id="24" creationId="{D9BE8273-F722-4183-B040-663F11F9D6C6}"/>
          </ac:spMkLst>
        </pc:spChg>
      </pc:sldChg>
      <pc:sldChg chg="addSp delSp modSp add mod modAnim">
        <pc:chgData name="H Rajub (BRI)" userId="25de294b-1729-47d0-8a02-185838d10908" providerId="ADAL" clId="{DE07C3E3-96F4-4CE7-97FB-76AFCF591917}" dt="2025-03-11T14:33:10.474" v="800" actId="1076"/>
        <pc:sldMkLst>
          <pc:docMk/>
          <pc:sldMk cId="640567460" sldId="306"/>
        </pc:sldMkLst>
        <pc:spChg chg="add mod ord">
          <ac:chgData name="H Rajub (BRI)" userId="25de294b-1729-47d0-8a02-185838d10908" providerId="ADAL" clId="{DE07C3E3-96F4-4CE7-97FB-76AFCF591917}" dt="2025-03-11T14:33:10.474" v="800" actId="1076"/>
          <ac:spMkLst>
            <pc:docMk/>
            <pc:sldMk cId="640567460" sldId="306"/>
            <ac:spMk id="18" creationId="{4BCF3BB3-2D26-4424-AFBF-909D7EEC1A4B}"/>
          </ac:spMkLst>
        </pc:spChg>
        <pc:spChg chg="del mod">
          <ac:chgData name="H Rajub (BRI)" userId="25de294b-1729-47d0-8a02-185838d10908" providerId="ADAL" clId="{DE07C3E3-96F4-4CE7-97FB-76AFCF591917}" dt="2025-03-11T14:26:22.654" v="243" actId="478"/>
          <ac:spMkLst>
            <pc:docMk/>
            <pc:sldMk cId="640567460" sldId="306"/>
            <ac:spMk id="19" creationId="{3F95F211-2D97-4522-B92F-C2166ADDD534}"/>
          </ac:spMkLst>
        </pc:spChg>
        <pc:spChg chg="add mod">
          <ac:chgData name="H Rajub (BRI)" userId="25de294b-1729-47d0-8a02-185838d10908" providerId="ADAL" clId="{DE07C3E3-96F4-4CE7-97FB-76AFCF591917}" dt="2025-03-11T14:33:10.474" v="800" actId="1076"/>
          <ac:spMkLst>
            <pc:docMk/>
            <pc:sldMk cId="640567460" sldId="306"/>
            <ac:spMk id="21" creationId="{736F37D6-A3B9-47D4-8F0B-7A7E3B500CE1}"/>
          </ac:spMkLst>
        </pc:spChg>
        <pc:spChg chg="add mod">
          <ac:chgData name="H Rajub (BRI)" userId="25de294b-1729-47d0-8a02-185838d10908" providerId="ADAL" clId="{DE07C3E3-96F4-4CE7-97FB-76AFCF591917}" dt="2025-03-11T14:33:10.474" v="800" actId="1076"/>
          <ac:spMkLst>
            <pc:docMk/>
            <pc:sldMk cId="640567460" sldId="306"/>
            <ac:spMk id="22" creationId="{4B9B09C9-CB76-4CAC-96ED-CF60D7172198}"/>
          </ac:spMkLst>
        </pc:spChg>
        <pc:spChg chg="del mod">
          <ac:chgData name="H Rajub (BRI)" userId="25de294b-1729-47d0-8a02-185838d10908" providerId="ADAL" clId="{DE07C3E3-96F4-4CE7-97FB-76AFCF591917}" dt="2025-03-11T14:25:52.627" v="232" actId="478"/>
          <ac:spMkLst>
            <pc:docMk/>
            <pc:sldMk cId="640567460" sldId="306"/>
            <ac:spMk id="23" creationId="{DFC6F415-CFE9-48A9-9C59-FD298E3D1C28}"/>
          </ac:spMkLst>
        </pc:spChg>
        <pc:spChg chg="add mod">
          <ac:chgData name="H Rajub (BRI)" userId="25de294b-1729-47d0-8a02-185838d10908" providerId="ADAL" clId="{DE07C3E3-96F4-4CE7-97FB-76AFCF591917}" dt="2025-03-11T14:33:10.474" v="800" actId="1076"/>
          <ac:spMkLst>
            <pc:docMk/>
            <pc:sldMk cId="640567460" sldId="306"/>
            <ac:spMk id="24" creationId="{CE477E60-FE42-4360-BEBE-9224DCE585DB}"/>
          </ac:spMkLst>
        </pc:spChg>
        <pc:spChg chg="add mod">
          <ac:chgData name="H Rajub (BRI)" userId="25de294b-1729-47d0-8a02-185838d10908" providerId="ADAL" clId="{DE07C3E3-96F4-4CE7-97FB-76AFCF591917}" dt="2025-03-11T14:33:10.474" v="800" actId="1076"/>
          <ac:spMkLst>
            <pc:docMk/>
            <pc:sldMk cId="640567460" sldId="306"/>
            <ac:spMk id="25" creationId="{616E1945-4223-4EB8-95D8-EACFA095F35F}"/>
          </ac:spMkLst>
        </pc:spChg>
        <pc:spChg chg="add mod">
          <ac:chgData name="H Rajub (BRI)" userId="25de294b-1729-47d0-8a02-185838d10908" providerId="ADAL" clId="{DE07C3E3-96F4-4CE7-97FB-76AFCF591917}" dt="2025-03-11T14:33:10.474" v="800" actId="1076"/>
          <ac:spMkLst>
            <pc:docMk/>
            <pc:sldMk cId="640567460" sldId="306"/>
            <ac:spMk id="32" creationId="{ECE3B264-282F-42DD-9F4B-5F7EF13FBBF6}"/>
          </ac:spMkLst>
        </pc:spChg>
        <pc:spChg chg="add del mod">
          <ac:chgData name="H Rajub (BRI)" userId="25de294b-1729-47d0-8a02-185838d10908" providerId="ADAL" clId="{DE07C3E3-96F4-4CE7-97FB-76AFCF591917}" dt="2025-03-11T14:30:05.650" v="405"/>
          <ac:spMkLst>
            <pc:docMk/>
            <pc:sldMk cId="640567460" sldId="306"/>
            <ac:spMk id="33" creationId="{77DB124D-10DF-4FCF-90D7-3A1094A380C1}"/>
          </ac:spMkLst>
        </pc:spChg>
        <pc:spChg chg="add mod">
          <ac:chgData name="H Rajub (BRI)" userId="25de294b-1729-47d0-8a02-185838d10908" providerId="ADAL" clId="{DE07C3E3-96F4-4CE7-97FB-76AFCF591917}" dt="2025-03-11T14:33:10.474" v="800" actId="1076"/>
          <ac:spMkLst>
            <pc:docMk/>
            <pc:sldMk cId="640567460" sldId="306"/>
            <ac:spMk id="34" creationId="{67EC6451-B3A9-4D38-81ED-15DAFE6ABFF7}"/>
          </ac:spMkLst>
        </pc:spChg>
        <pc:spChg chg="add mod">
          <ac:chgData name="H Rajub (BRI)" userId="25de294b-1729-47d0-8a02-185838d10908" providerId="ADAL" clId="{DE07C3E3-96F4-4CE7-97FB-76AFCF591917}" dt="2025-03-11T14:33:10.474" v="800" actId="1076"/>
          <ac:spMkLst>
            <pc:docMk/>
            <pc:sldMk cId="640567460" sldId="306"/>
            <ac:spMk id="35" creationId="{A9CC8DC7-9C44-448F-BB99-7E4506452511}"/>
          </ac:spMkLst>
        </pc:spChg>
        <pc:spChg chg="add mod">
          <ac:chgData name="H Rajub (BRI)" userId="25de294b-1729-47d0-8a02-185838d10908" providerId="ADAL" clId="{DE07C3E3-96F4-4CE7-97FB-76AFCF591917}" dt="2025-03-11T14:33:10.474" v="800" actId="1076"/>
          <ac:spMkLst>
            <pc:docMk/>
            <pc:sldMk cId="640567460" sldId="306"/>
            <ac:spMk id="36" creationId="{B9D030BE-E7D4-40DF-8BB6-6EF69197DBC7}"/>
          </ac:spMkLst>
        </pc:spChg>
        <pc:picChg chg="add del mod modCrop">
          <ac:chgData name="H Rajub (BRI)" userId="25de294b-1729-47d0-8a02-185838d10908" providerId="ADAL" clId="{DE07C3E3-96F4-4CE7-97FB-76AFCF591917}" dt="2025-03-11T14:26:21.417" v="242" actId="478"/>
          <ac:picMkLst>
            <pc:docMk/>
            <pc:sldMk cId="640567460" sldId="306"/>
            <ac:picMk id="3" creationId="{BBA535DC-E5D1-4FC8-8041-DC09B62D5676}"/>
          </ac:picMkLst>
        </pc:picChg>
        <pc:cxnChg chg="add mod">
          <ac:chgData name="H Rajub (BRI)" userId="25de294b-1729-47d0-8a02-185838d10908" providerId="ADAL" clId="{DE07C3E3-96F4-4CE7-97FB-76AFCF591917}" dt="2025-03-11T14:33:10.474" v="800" actId="1076"/>
          <ac:cxnSpMkLst>
            <pc:docMk/>
            <pc:sldMk cId="640567460" sldId="306"/>
            <ac:cxnSpMk id="26" creationId="{7364DFAB-C48D-4841-9461-539C58707838}"/>
          </ac:cxnSpMkLst>
        </pc:cxnChg>
        <pc:cxnChg chg="add mod">
          <ac:chgData name="H Rajub (BRI)" userId="25de294b-1729-47d0-8a02-185838d10908" providerId="ADAL" clId="{DE07C3E3-96F4-4CE7-97FB-76AFCF591917}" dt="2025-03-11T14:33:10.474" v="800" actId="1076"/>
          <ac:cxnSpMkLst>
            <pc:docMk/>
            <pc:sldMk cId="640567460" sldId="306"/>
            <ac:cxnSpMk id="27" creationId="{DB5689D6-C177-45EF-9D55-35B4F6E2257D}"/>
          </ac:cxnSpMkLst>
        </pc:cxnChg>
        <pc:cxnChg chg="add mod">
          <ac:chgData name="H Rajub (BRI)" userId="25de294b-1729-47d0-8a02-185838d10908" providerId="ADAL" clId="{DE07C3E3-96F4-4CE7-97FB-76AFCF591917}" dt="2025-03-11T14:33:10.474" v="800" actId="1076"/>
          <ac:cxnSpMkLst>
            <pc:docMk/>
            <pc:sldMk cId="640567460" sldId="306"/>
            <ac:cxnSpMk id="28" creationId="{A235EF55-B778-4F73-99E5-95C00056DD7B}"/>
          </ac:cxnSpMkLst>
        </pc:cxnChg>
        <pc:cxnChg chg="add mod">
          <ac:chgData name="H Rajub (BRI)" userId="25de294b-1729-47d0-8a02-185838d10908" providerId="ADAL" clId="{DE07C3E3-96F4-4CE7-97FB-76AFCF591917}" dt="2025-03-11T14:33:10.474" v="800" actId="1076"/>
          <ac:cxnSpMkLst>
            <pc:docMk/>
            <pc:sldMk cId="640567460" sldId="306"/>
            <ac:cxnSpMk id="29" creationId="{0B4390D1-15F8-43BB-8977-05CCC7C4A29A}"/>
          </ac:cxnSpMkLst>
        </pc:cxnChg>
      </pc:sldChg>
      <pc:sldChg chg="addSp delSp modSp add mod modAnim">
        <pc:chgData name="H Rajub (BRI)" userId="25de294b-1729-47d0-8a02-185838d10908" providerId="ADAL" clId="{DE07C3E3-96F4-4CE7-97FB-76AFCF591917}" dt="2025-03-12T07:59:09.134" v="2578"/>
        <pc:sldMkLst>
          <pc:docMk/>
          <pc:sldMk cId="3725682488" sldId="307"/>
        </pc:sldMkLst>
        <pc:spChg chg="add mod">
          <ac:chgData name="H Rajub (BRI)" userId="25de294b-1729-47d0-8a02-185838d10908" providerId="ADAL" clId="{DE07C3E3-96F4-4CE7-97FB-76AFCF591917}" dt="2025-03-12T07:59:04.916" v="2577" actId="1076"/>
          <ac:spMkLst>
            <pc:docMk/>
            <pc:sldMk cId="3725682488" sldId="307"/>
            <ac:spMk id="5" creationId="{60A9C36F-CF96-46AF-9E7A-9256ED6F7B6D}"/>
          </ac:spMkLst>
        </pc:spChg>
        <pc:spChg chg="add del mod">
          <ac:chgData name="H Rajub (BRI)" userId="25de294b-1729-47d0-8a02-185838d10908" providerId="ADAL" clId="{DE07C3E3-96F4-4CE7-97FB-76AFCF591917}" dt="2025-03-11T14:33:39.204" v="802" actId="478"/>
          <ac:spMkLst>
            <pc:docMk/>
            <pc:sldMk cId="3725682488" sldId="307"/>
            <ac:spMk id="18" creationId="{F0B5D28E-B53E-4E7B-ABF8-54C60B0CD071}"/>
          </ac:spMkLst>
        </pc:spChg>
        <pc:spChg chg="del">
          <ac:chgData name="H Rajub (BRI)" userId="25de294b-1729-47d0-8a02-185838d10908" providerId="ADAL" clId="{DE07C3E3-96F4-4CE7-97FB-76AFCF591917}" dt="2025-03-11T14:33:40.918" v="803" actId="478"/>
          <ac:spMkLst>
            <pc:docMk/>
            <pc:sldMk cId="3725682488" sldId="307"/>
            <ac:spMk id="19" creationId="{3F95F211-2D97-4522-B92F-C2166ADDD534}"/>
          </ac:spMkLst>
        </pc:spChg>
        <pc:spChg chg="add del mod">
          <ac:chgData name="H Rajub (BRI)" userId="25de294b-1729-47d0-8a02-185838d10908" providerId="ADAL" clId="{DE07C3E3-96F4-4CE7-97FB-76AFCF591917}" dt="2025-03-11T14:33:39.204" v="802" actId="478"/>
          <ac:spMkLst>
            <pc:docMk/>
            <pc:sldMk cId="3725682488" sldId="307"/>
            <ac:spMk id="21" creationId="{47601635-1604-42D0-A235-BC142E973BCD}"/>
          </ac:spMkLst>
        </pc:spChg>
        <pc:spChg chg="del">
          <ac:chgData name="H Rajub (BRI)" userId="25de294b-1729-47d0-8a02-185838d10908" providerId="ADAL" clId="{DE07C3E3-96F4-4CE7-97FB-76AFCF591917}" dt="2025-03-11T14:33:40.918" v="803" actId="478"/>
          <ac:spMkLst>
            <pc:docMk/>
            <pc:sldMk cId="3725682488" sldId="307"/>
            <ac:spMk id="23" creationId="{DFC6F415-CFE9-48A9-9C59-FD298E3D1C28}"/>
          </ac:spMkLst>
        </pc:spChg>
        <pc:graphicFrameChg chg="add mod modGraphic">
          <ac:chgData name="H Rajub (BRI)" userId="25de294b-1729-47d0-8a02-185838d10908" providerId="ADAL" clId="{DE07C3E3-96F4-4CE7-97FB-76AFCF591917}" dt="2025-03-12T07:58:27.150" v="2567" actId="931"/>
          <ac:graphicFrameMkLst>
            <pc:docMk/>
            <pc:sldMk cId="3725682488" sldId="307"/>
            <ac:graphicFrameMk id="2" creationId="{A6679449-AE72-43E5-A21B-AADEFC9F9566}"/>
          </ac:graphicFrameMkLst>
        </pc:graphicFrameChg>
        <pc:cxnChg chg="add del">
          <ac:chgData name="H Rajub (BRI)" userId="25de294b-1729-47d0-8a02-185838d10908" providerId="ADAL" clId="{DE07C3E3-96F4-4CE7-97FB-76AFCF591917}" dt="2025-03-12T07:58:32.725" v="2569" actId="478"/>
          <ac:cxnSpMkLst>
            <pc:docMk/>
            <pc:sldMk cId="3725682488" sldId="307"/>
            <ac:cxnSpMk id="4" creationId="{161E4CFA-C039-4CC9-BE05-7C7F07E59C15}"/>
          </ac:cxnSpMkLst>
        </pc:cxnChg>
      </pc:sldChg>
      <pc:sldChg chg="addSp delSp modSp add mod modAnim">
        <pc:chgData name="H Rajub (BRI)" userId="25de294b-1729-47d0-8a02-185838d10908" providerId="ADAL" clId="{DE07C3E3-96F4-4CE7-97FB-76AFCF591917}" dt="2025-03-12T07:58:11.316" v="2566" actId="1076"/>
        <pc:sldMkLst>
          <pc:docMk/>
          <pc:sldMk cId="3090372716" sldId="308"/>
        </pc:sldMkLst>
        <pc:spChg chg="add mod">
          <ac:chgData name="H Rajub (BRI)" userId="25de294b-1729-47d0-8a02-185838d10908" providerId="ADAL" clId="{DE07C3E3-96F4-4CE7-97FB-76AFCF591917}" dt="2025-03-11T15:42:05.303" v="1966" actId="1076"/>
          <ac:spMkLst>
            <pc:docMk/>
            <pc:sldMk cId="3090372716" sldId="308"/>
            <ac:spMk id="18" creationId="{5DDC3CBA-647B-4E79-B45F-2CF67E64BAD0}"/>
          </ac:spMkLst>
        </pc:spChg>
        <pc:spChg chg="del">
          <ac:chgData name="H Rajub (BRI)" userId="25de294b-1729-47d0-8a02-185838d10908" providerId="ADAL" clId="{DE07C3E3-96F4-4CE7-97FB-76AFCF591917}" dt="2025-03-11T15:36:51.086" v="1706" actId="478"/>
          <ac:spMkLst>
            <pc:docMk/>
            <pc:sldMk cId="3090372716" sldId="308"/>
            <ac:spMk id="19" creationId="{3F95F211-2D97-4522-B92F-C2166ADDD534}"/>
          </ac:spMkLst>
        </pc:spChg>
        <pc:spChg chg="add mod">
          <ac:chgData name="H Rajub (BRI)" userId="25de294b-1729-47d0-8a02-185838d10908" providerId="ADAL" clId="{DE07C3E3-96F4-4CE7-97FB-76AFCF591917}" dt="2025-03-12T07:58:01.175" v="2563" actId="1076"/>
          <ac:spMkLst>
            <pc:docMk/>
            <pc:sldMk cId="3090372716" sldId="308"/>
            <ac:spMk id="21" creationId="{55F7CE72-B822-4A60-B13D-5E72041E7835}"/>
          </ac:spMkLst>
        </pc:spChg>
        <pc:spChg chg="add mod">
          <ac:chgData name="H Rajub (BRI)" userId="25de294b-1729-47d0-8a02-185838d10908" providerId="ADAL" clId="{DE07C3E3-96F4-4CE7-97FB-76AFCF591917}" dt="2025-03-12T07:56:31.402" v="2275" actId="113"/>
          <ac:spMkLst>
            <pc:docMk/>
            <pc:sldMk cId="3090372716" sldId="308"/>
            <ac:spMk id="22" creationId="{48385865-C214-45D3-B588-35520BA1F60A}"/>
          </ac:spMkLst>
        </pc:spChg>
        <pc:spChg chg="del">
          <ac:chgData name="H Rajub (BRI)" userId="25de294b-1729-47d0-8a02-185838d10908" providerId="ADAL" clId="{DE07C3E3-96F4-4CE7-97FB-76AFCF591917}" dt="2025-03-11T15:36:51.086" v="1706" actId="478"/>
          <ac:spMkLst>
            <pc:docMk/>
            <pc:sldMk cId="3090372716" sldId="308"/>
            <ac:spMk id="23" creationId="{DFC6F415-CFE9-48A9-9C59-FD298E3D1C28}"/>
          </ac:spMkLst>
        </pc:spChg>
        <pc:spChg chg="add mod">
          <ac:chgData name="H Rajub (BRI)" userId="25de294b-1729-47d0-8a02-185838d10908" providerId="ADAL" clId="{DE07C3E3-96F4-4CE7-97FB-76AFCF591917}" dt="2025-03-12T07:57:58.256" v="2561" actId="1076"/>
          <ac:spMkLst>
            <pc:docMk/>
            <pc:sldMk cId="3090372716" sldId="308"/>
            <ac:spMk id="24" creationId="{56FC8F77-63A4-4E28-A62E-9E234287E1D6}"/>
          </ac:spMkLst>
        </pc:spChg>
        <pc:spChg chg="add mod">
          <ac:chgData name="H Rajub (BRI)" userId="25de294b-1729-47d0-8a02-185838d10908" providerId="ADAL" clId="{DE07C3E3-96F4-4CE7-97FB-76AFCF591917}" dt="2025-03-12T07:58:11.316" v="2566" actId="1076"/>
          <ac:spMkLst>
            <pc:docMk/>
            <pc:sldMk cId="3090372716" sldId="308"/>
            <ac:spMk id="25" creationId="{B5511894-2CBE-4A83-8397-7FCEA16BC251}"/>
          </ac:spMkLst>
        </pc:spChg>
        <pc:spChg chg="add mod">
          <ac:chgData name="H Rajub (BRI)" userId="25de294b-1729-47d0-8a02-185838d10908" providerId="ADAL" clId="{DE07C3E3-96F4-4CE7-97FB-76AFCF591917}" dt="2025-03-12T07:57:52.227" v="2558" actId="1076"/>
          <ac:spMkLst>
            <pc:docMk/>
            <pc:sldMk cId="3090372716" sldId="308"/>
            <ac:spMk id="26" creationId="{4DC56E3E-19FA-4A5C-9E63-CEC0C8441ACD}"/>
          </ac:spMkLst>
        </pc:spChg>
      </pc:sldChg>
      <pc:sldChg chg="addSp modSp add mod">
        <pc:chgData name="H Rajub (BRI)" userId="25de294b-1729-47d0-8a02-185838d10908" providerId="ADAL" clId="{DE07C3E3-96F4-4CE7-97FB-76AFCF591917}" dt="2025-03-12T08:05:17.409" v="2670" actId="1076"/>
        <pc:sldMkLst>
          <pc:docMk/>
          <pc:sldMk cId="3937456057" sldId="309"/>
        </pc:sldMkLst>
        <pc:spChg chg="mod">
          <ac:chgData name="H Rajub (BRI)" userId="25de294b-1729-47d0-8a02-185838d10908" providerId="ADAL" clId="{DE07C3E3-96F4-4CE7-97FB-76AFCF591917}" dt="2025-03-12T08:05:15.867" v="2669" actId="1076"/>
          <ac:spMkLst>
            <pc:docMk/>
            <pc:sldMk cId="3937456057" sldId="309"/>
            <ac:spMk id="19" creationId="{3F95F211-2D97-4522-B92F-C2166ADDD534}"/>
          </ac:spMkLst>
        </pc:spChg>
        <pc:spChg chg="mod">
          <ac:chgData name="H Rajub (BRI)" userId="25de294b-1729-47d0-8a02-185838d10908" providerId="ADAL" clId="{DE07C3E3-96F4-4CE7-97FB-76AFCF591917}" dt="2025-03-12T08:05:15.867" v="2669" actId="1076"/>
          <ac:spMkLst>
            <pc:docMk/>
            <pc:sldMk cId="3937456057" sldId="309"/>
            <ac:spMk id="23" creationId="{DFC6F415-CFE9-48A9-9C59-FD298E3D1C28}"/>
          </ac:spMkLst>
        </pc:spChg>
        <pc:graphicFrameChg chg="add mod modGraphic">
          <ac:chgData name="H Rajub (BRI)" userId="25de294b-1729-47d0-8a02-185838d10908" providerId="ADAL" clId="{DE07C3E3-96F4-4CE7-97FB-76AFCF591917}" dt="2025-03-12T08:05:17.409" v="2670" actId="1076"/>
          <ac:graphicFrameMkLst>
            <pc:docMk/>
            <pc:sldMk cId="3937456057" sldId="309"/>
            <ac:graphicFrameMk id="2" creationId="{4408BD81-69A1-476C-AEB5-B8D7DBA5F84E}"/>
          </ac:graphicFrameMkLst>
        </pc:graphicFrameChg>
      </pc:sldChg>
      <pc:sldChg chg="add del">
        <pc:chgData name="H Rajub (BRI)" userId="25de294b-1729-47d0-8a02-185838d10908" providerId="ADAL" clId="{DE07C3E3-96F4-4CE7-97FB-76AFCF591917}" dt="2025-03-13T08:16:21.072" v="2902" actId="47"/>
        <pc:sldMkLst>
          <pc:docMk/>
          <pc:sldMk cId="545167126" sldId="310"/>
        </pc:sldMkLst>
      </pc:sldChg>
      <pc:sldChg chg="add del">
        <pc:chgData name="H Rajub (BRI)" userId="25de294b-1729-47d0-8a02-185838d10908" providerId="ADAL" clId="{DE07C3E3-96F4-4CE7-97FB-76AFCF591917}" dt="2025-03-13T08:16:21.443" v="2903" actId="47"/>
        <pc:sldMkLst>
          <pc:docMk/>
          <pc:sldMk cId="1283087653" sldId="311"/>
        </pc:sldMkLst>
      </pc:sldChg>
      <pc:sldChg chg="add del">
        <pc:chgData name="H Rajub (BRI)" userId="25de294b-1729-47d0-8a02-185838d10908" providerId="ADAL" clId="{DE07C3E3-96F4-4CE7-97FB-76AFCF591917}" dt="2025-03-13T08:16:22.036" v="2904" actId="47"/>
        <pc:sldMkLst>
          <pc:docMk/>
          <pc:sldMk cId="2235879496" sldId="312"/>
        </pc:sldMkLst>
      </pc:sldChg>
      <pc:sldChg chg="add del">
        <pc:chgData name="H Rajub (BRI)" userId="25de294b-1729-47d0-8a02-185838d10908" providerId="ADAL" clId="{DE07C3E3-96F4-4CE7-97FB-76AFCF591917}" dt="2025-03-13T08:16:22.906" v="2905" actId="47"/>
        <pc:sldMkLst>
          <pc:docMk/>
          <pc:sldMk cId="1759300712" sldId="313"/>
        </pc:sldMkLst>
      </pc:sldChg>
      <pc:sldChg chg="add del">
        <pc:chgData name="H Rajub (BRI)" userId="25de294b-1729-47d0-8a02-185838d10908" providerId="ADAL" clId="{DE07C3E3-96F4-4CE7-97FB-76AFCF591917}" dt="2025-03-13T08:16:23.484" v="2906" actId="47"/>
        <pc:sldMkLst>
          <pc:docMk/>
          <pc:sldMk cId="2120061099" sldId="314"/>
        </pc:sldMkLst>
      </pc:sldChg>
      <pc:sldChg chg="add del">
        <pc:chgData name="H Rajub (BRI)" userId="25de294b-1729-47d0-8a02-185838d10908" providerId="ADAL" clId="{DE07C3E3-96F4-4CE7-97FB-76AFCF591917}" dt="2025-03-13T08:16:25.922" v="2907" actId="47"/>
        <pc:sldMkLst>
          <pc:docMk/>
          <pc:sldMk cId="3582883047" sldId="315"/>
        </pc:sldMkLst>
      </pc:sldChg>
      <pc:sldChg chg="add del">
        <pc:chgData name="H Rajub (BRI)" userId="25de294b-1729-47d0-8a02-185838d10908" providerId="ADAL" clId="{DE07C3E3-96F4-4CE7-97FB-76AFCF591917}" dt="2025-03-13T08:16:29.220" v="2908" actId="2696"/>
        <pc:sldMkLst>
          <pc:docMk/>
          <pc:sldMk cId="1381042814" sldId="316"/>
        </pc:sldMkLst>
      </pc:sldChg>
      <pc:sldChg chg="addSp modSp add mod">
        <pc:chgData name="H Rajub (BRI)" userId="25de294b-1729-47d0-8a02-185838d10908" providerId="ADAL" clId="{DE07C3E3-96F4-4CE7-97FB-76AFCF591917}" dt="2025-03-13T08:18:12.992" v="3162" actId="1076"/>
        <pc:sldMkLst>
          <pc:docMk/>
          <pc:sldMk cId="3728256998" sldId="316"/>
        </pc:sldMkLst>
        <pc:spChg chg="mod">
          <ac:chgData name="H Rajub (BRI)" userId="25de294b-1729-47d0-8a02-185838d10908" providerId="ADAL" clId="{DE07C3E3-96F4-4CE7-97FB-76AFCF591917}" dt="2025-03-13T08:18:11.836" v="3161" actId="1076"/>
          <ac:spMkLst>
            <pc:docMk/>
            <pc:sldMk cId="3728256998" sldId="316"/>
            <ac:spMk id="19" creationId="{3F95F211-2D97-4522-B92F-C2166ADDD534}"/>
          </ac:spMkLst>
        </pc:spChg>
        <pc:spChg chg="mod">
          <ac:chgData name="H Rajub (BRI)" userId="25de294b-1729-47d0-8a02-185838d10908" providerId="ADAL" clId="{DE07C3E3-96F4-4CE7-97FB-76AFCF591917}" dt="2025-03-13T08:18:05.716" v="3158" actId="14100"/>
          <ac:spMkLst>
            <pc:docMk/>
            <pc:sldMk cId="3728256998" sldId="316"/>
            <ac:spMk id="23" creationId="{DFC6F415-CFE9-48A9-9C59-FD298E3D1C28}"/>
          </ac:spMkLst>
        </pc:spChg>
        <pc:picChg chg="add mod">
          <ac:chgData name="H Rajub (BRI)" userId="25de294b-1729-47d0-8a02-185838d10908" providerId="ADAL" clId="{DE07C3E3-96F4-4CE7-97FB-76AFCF591917}" dt="2025-03-13T08:18:01.919" v="3157" actId="1076"/>
          <ac:picMkLst>
            <pc:docMk/>
            <pc:sldMk cId="3728256998" sldId="316"/>
            <ac:picMk id="3" creationId="{29F93AD3-C171-4ABC-83EB-2F60E6AD4A63}"/>
          </ac:picMkLst>
        </pc:picChg>
        <pc:picChg chg="add mod">
          <ac:chgData name="H Rajub (BRI)" userId="25de294b-1729-47d0-8a02-185838d10908" providerId="ADAL" clId="{DE07C3E3-96F4-4CE7-97FB-76AFCF591917}" dt="2025-03-13T08:18:12.992" v="3162" actId="1076"/>
          <ac:picMkLst>
            <pc:docMk/>
            <pc:sldMk cId="3728256998" sldId="316"/>
            <ac:picMk id="18" creationId="{1EE4F72F-80AE-444F-A5C5-C79BBA01A87D}"/>
          </ac:picMkLst>
        </pc:picChg>
      </pc:sldChg>
      <pc:sldChg chg="add del">
        <pc:chgData name="H Rajub (BRI)" userId="25de294b-1729-47d0-8a02-185838d10908" providerId="ADAL" clId="{DE07C3E3-96F4-4CE7-97FB-76AFCF591917}" dt="2025-03-13T08:16:31.945" v="2909" actId="47"/>
        <pc:sldMkLst>
          <pc:docMk/>
          <pc:sldMk cId="2839062685" sldId="317"/>
        </pc:sldMkLst>
      </pc:sldChg>
      <pc:sldChg chg="add del">
        <pc:chgData name="H Rajub (BRI)" userId="25de294b-1729-47d0-8a02-185838d10908" providerId="ADAL" clId="{DE07C3E3-96F4-4CE7-97FB-76AFCF591917}" dt="2025-03-13T08:16:32.390" v="2910" actId="47"/>
        <pc:sldMkLst>
          <pc:docMk/>
          <pc:sldMk cId="2966518229" sldId="318"/>
        </pc:sldMkLst>
      </pc:sldChg>
      <pc:sldChg chg="addSp modSp add mod ord">
        <pc:chgData name="H Rajub (BRI)" userId="25de294b-1729-47d0-8a02-185838d10908" providerId="ADAL" clId="{DE07C3E3-96F4-4CE7-97FB-76AFCF591917}" dt="2025-03-20T13:28:17.407" v="3566" actId="1076"/>
        <pc:sldMkLst>
          <pc:docMk/>
          <pc:sldMk cId="731026722" sldId="319"/>
        </pc:sldMkLst>
        <pc:spChg chg="mod">
          <ac:chgData name="H Rajub (BRI)" userId="25de294b-1729-47d0-8a02-185838d10908" providerId="ADAL" clId="{DE07C3E3-96F4-4CE7-97FB-76AFCF591917}" dt="2025-03-20T13:28:12.859" v="3564" actId="1076"/>
          <ac:spMkLst>
            <pc:docMk/>
            <pc:sldMk cId="731026722" sldId="319"/>
            <ac:spMk id="19" creationId="{3F95F211-2D97-4522-B92F-C2166ADDD534}"/>
          </ac:spMkLst>
        </pc:spChg>
        <pc:spChg chg="mod">
          <ac:chgData name="H Rajub (BRI)" userId="25de294b-1729-47d0-8a02-185838d10908" providerId="ADAL" clId="{DE07C3E3-96F4-4CE7-97FB-76AFCF591917}" dt="2025-03-20T13:28:15.907" v="3565" actId="1076"/>
          <ac:spMkLst>
            <pc:docMk/>
            <pc:sldMk cId="731026722" sldId="319"/>
            <ac:spMk id="23" creationId="{DFC6F415-CFE9-48A9-9C59-FD298E3D1C28}"/>
          </ac:spMkLst>
        </pc:spChg>
        <pc:picChg chg="add mod">
          <ac:chgData name="H Rajub (BRI)" userId="25de294b-1729-47d0-8a02-185838d10908" providerId="ADAL" clId="{DE07C3E3-96F4-4CE7-97FB-76AFCF591917}" dt="2025-03-20T13:28:17.407" v="3566" actId="1076"/>
          <ac:picMkLst>
            <pc:docMk/>
            <pc:sldMk cId="731026722" sldId="319"/>
            <ac:picMk id="1026" creationId="{70A26FCB-D700-4F28-9BEA-15E0E90D8884}"/>
          </ac:picMkLst>
        </pc:picChg>
      </pc:sldChg>
      <pc:sldChg chg="addSp delSp modSp add mod modAnim">
        <pc:chgData name="H Rajub (BRI)" userId="25de294b-1729-47d0-8a02-185838d10908" providerId="ADAL" clId="{DE07C3E3-96F4-4CE7-97FB-76AFCF591917}" dt="2025-03-12T15:29:25.305" v="2898"/>
        <pc:sldMkLst>
          <pc:docMk/>
          <pc:sldMk cId="2159334003" sldId="320"/>
        </pc:sldMkLst>
        <pc:spChg chg="add mod ord">
          <ac:chgData name="H Rajub (BRI)" userId="25de294b-1729-47d0-8a02-185838d10908" providerId="ADAL" clId="{DE07C3E3-96F4-4CE7-97FB-76AFCF591917}" dt="2025-03-12T15:29:01.381" v="2889" actId="166"/>
          <ac:spMkLst>
            <pc:docMk/>
            <pc:sldMk cId="2159334003" sldId="320"/>
            <ac:spMk id="18" creationId="{9EA255E4-62BA-432E-9067-4BAB01ACCFB1}"/>
          </ac:spMkLst>
        </pc:spChg>
        <pc:spChg chg="del">
          <ac:chgData name="H Rajub (BRI)" userId="25de294b-1729-47d0-8a02-185838d10908" providerId="ADAL" clId="{DE07C3E3-96F4-4CE7-97FB-76AFCF591917}" dt="2025-03-11T15:40:22.507" v="1817" actId="478"/>
          <ac:spMkLst>
            <pc:docMk/>
            <pc:sldMk cId="2159334003" sldId="320"/>
            <ac:spMk id="19" creationId="{3F95F211-2D97-4522-B92F-C2166ADDD534}"/>
          </ac:spMkLst>
        </pc:spChg>
        <pc:spChg chg="add del mod">
          <ac:chgData name="H Rajub (BRI)" userId="25de294b-1729-47d0-8a02-185838d10908" providerId="ADAL" clId="{DE07C3E3-96F4-4CE7-97FB-76AFCF591917}" dt="2025-03-12T15:27:20.988" v="2831"/>
          <ac:spMkLst>
            <pc:docMk/>
            <pc:sldMk cId="2159334003" sldId="320"/>
            <ac:spMk id="21" creationId="{976CD134-5387-48C3-B594-B05A13A91402}"/>
          </ac:spMkLst>
        </pc:spChg>
        <pc:spChg chg="add del mod">
          <ac:chgData name="H Rajub (BRI)" userId="25de294b-1729-47d0-8a02-185838d10908" providerId="ADAL" clId="{DE07C3E3-96F4-4CE7-97FB-76AFCF591917}" dt="2025-03-12T15:27:20.988" v="2831"/>
          <ac:spMkLst>
            <pc:docMk/>
            <pc:sldMk cId="2159334003" sldId="320"/>
            <ac:spMk id="22" creationId="{CEF1E9B9-B6AE-44DD-B2EA-35B9A9CDF374}"/>
          </ac:spMkLst>
        </pc:spChg>
        <pc:spChg chg="del">
          <ac:chgData name="H Rajub (BRI)" userId="25de294b-1729-47d0-8a02-185838d10908" providerId="ADAL" clId="{DE07C3E3-96F4-4CE7-97FB-76AFCF591917}" dt="2025-03-11T15:40:22.507" v="1817" actId="478"/>
          <ac:spMkLst>
            <pc:docMk/>
            <pc:sldMk cId="2159334003" sldId="320"/>
            <ac:spMk id="23" creationId="{DFC6F415-CFE9-48A9-9C59-FD298E3D1C28}"/>
          </ac:spMkLst>
        </pc:spChg>
        <pc:spChg chg="add del mod">
          <ac:chgData name="H Rajub (BRI)" userId="25de294b-1729-47d0-8a02-185838d10908" providerId="ADAL" clId="{DE07C3E3-96F4-4CE7-97FB-76AFCF591917}" dt="2025-03-12T15:27:20.988" v="2831"/>
          <ac:spMkLst>
            <pc:docMk/>
            <pc:sldMk cId="2159334003" sldId="320"/>
            <ac:spMk id="24" creationId="{45AE8FA3-B34A-4AB4-94CF-9CD5E33AD7CF}"/>
          </ac:spMkLst>
        </pc:spChg>
        <pc:spChg chg="add del mod">
          <ac:chgData name="H Rajub (BRI)" userId="25de294b-1729-47d0-8a02-185838d10908" providerId="ADAL" clId="{DE07C3E3-96F4-4CE7-97FB-76AFCF591917}" dt="2025-03-12T15:27:20.988" v="2831"/>
          <ac:spMkLst>
            <pc:docMk/>
            <pc:sldMk cId="2159334003" sldId="320"/>
            <ac:spMk id="25" creationId="{3A812183-4B52-4A2C-A0E4-90504D69F2BA}"/>
          </ac:spMkLst>
        </pc:spChg>
        <pc:spChg chg="add del mod">
          <ac:chgData name="H Rajub (BRI)" userId="25de294b-1729-47d0-8a02-185838d10908" providerId="ADAL" clId="{DE07C3E3-96F4-4CE7-97FB-76AFCF591917}" dt="2025-03-12T15:27:20.988" v="2831"/>
          <ac:spMkLst>
            <pc:docMk/>
            <pc:sldMk cId="2159334003" sldId="320"/>
            <ac:spMk id="26" creationId="{BAEF1C3E-99FD-4DF6-AD6C-945EBF1BD7BD}"/>
          </ac:spMkLst>
        </pc:spChg>
        <pc:spChg chg="add del mod">
          <ac:chgData name="H Rajub (BRI)" userId="25de294b-1729-47d0-8a02-185838d10908" providerId="ADAL" clId="{DE07C3E3-96F4-4CE7-97FB-76AFCF591917}" dt="2025-03-12T15:27:20.988" v="2831"/>
          <ac:spMkLst>
            <pc:docMk/>
            <pc:sldMk cId="2159334003" sldId="320"/>
            <ac:spMk id="27" creationId="{DD9DA2FB-5EB7-4742-9533-639A2BD0A898}"/>
          </ac:spMkLst>
        </pc:spChg>
        <pc:spChg chg="add del mod">
          <ac:chgData name="H Rajub (BRI)" userId="25de294b-1729-47d0-8a02-185838d10908" providerId="ADAL" clId="{DE07C3E3-96F4-4CE7-97FB-76AFCF591917}" dt="2025-03-12T15:27:20.988" v="2831"/>
          <ac:spMkLst>
            <pc:docMk/>
            <pc:sldMk cId="2159334003" sldId="320"/>
            <ac:spMk id="28" creationId="{0355E0EC-511F-48DF-BB75-DDE3B222EEEC}"/>
          </ac:spMkLst>
        </pc:spChg>
        <pc:spChg chg="add del mod">
          <ac:chgData name="H Rajub (BRI)" userId="25de294b-1729-47d0-8a02-185838d10908" providerId="ADAL" clId="{DE07C3E3-96F4-4CE7-97FB-76AFCF591917}" dt="2025-03-12T15:27:20.988" v="2831"/>
          <ac:spMkLst>
            <pc:docMk/>
            <pc:sldMk cId="2159334003" sldId="320"/>
            <ac:spMk id="29" creationId="{C2D9362D-34CC-4D35-9012-0106D9BF144A}"/>
          </ac:spMkLst>
        </pc:spChg>
        <pc:spChg chg="add mod">
          <ac:chgData name="H Rajub (BRI)" userId="25de294b-1729-47d0-8a02-185838d10908" providerId="ADAL" clId="{DE07C3E3-96F4-4CE7-97FB-76AFCF591917}" dt="2025-03-12T15:27:38.216" v="2841" actId="1076"/>
          <ac:spMkLst>
            <pc:docMk/>
            <pc:sldMk cId="2159334003" sldId="320"/>
            <ac:spMk id="30" creationId="{901A3587-21EE-42EF-8CD7-AD78B2FF61DE}"/>
          </ac:spMkLst>
        </pc:spChg>
        <pc:spChg chg="add mod">
          <ac:chgData name="H Rajub (BRI)" userId="25de294b-1729-47d0-8a02-185838d10908" providerId="ADAL" clId="{DE07C3E3-96F4-4CE7-97FB-76AFCF591917}" dt="2025-03-12T15:27:41.081" v="2844" actId="1076"/>
          <ac:spMkLst>
            <pc:docMk/>
            <pc:sldMk cId="2159334003" sldId="320"/>
            <ac:spMk id="31" creationId="{F7D59AE6-3EAB-41D4-9FBC-CDAA7BAAD86C}"/>
          </ac:spMkLst>
        </pc:spChg>
        <pc:spChg chg="add mod">
          <ac:chgData name="H Rajub (BRI)" userId="25de294b-1729-47d0-8a02-185838d10908" providerId="ADAL" clId="{DE07C3E3-96F4-4CE7-97FB-76AFCF591917}" dt="2025-03-12T15:27:49.928" v="2851" actId="1076"/>
          <ac:spMkLst>
            <pc:docMk/>
            <pc:sldMk cId="2159334003" sldId="320"/>
            <ac:spMk id="32" creationId="{D5821997-342F-43EA-9010-708F48BB5889}"/>
          </ac:spMkLst>
        </pc:spChg>
        <pc:spChg chg="add mod">
          <ac:chgData name="H Rajub (BRI)" userId="25de294b-1729-47d0-8a02-185838d10908" providerId="ADAL" clId="{DE07C3E3-96F4-4CE7-97FB-76AFCF591917}" dt="2025-03-12T15:28:45.706" v="2879" actId="1076"/>
          <ac:spMkLst>
            <pc:docMk/>
            <pc:sldMk cId="2159334003" sldId="320"/>
            <ac:spMk id="33" creationId="{0B22039C-5A80-4E76-92B4-B484EFB8E458}"/>
          </ac:spMkLst>
        </pc:spChg>
        <pc:spChg chg="add mod">
          <ac:chgData name="H Rajub (BRI)" userId="25de294b-1729-47d0-8a02-185838d10908" providerId="ADAL" clId="{DE07C3E3-96F4-4CE7-97FB-76AFCF591917}" dt="2025-03-12T15:27:52.934" v="2853" actId="1076"/>
          <ac:spMkLst>
            <pc:docMk/>
            <pc:sldMk cId="2159334003" sldId="320"/>
            <ac:spMk id="34" creationId="{A06D98BB-685B-4DA5-B274-C884B49C9CB6}"/>
          </ac:spMkLst>
        </pc:spChg>
        <pc:spChg chg="add mod">
          <ac:chgData name="H Rajub (BRI)" userId="25de294b-1729-47d0-8a02-185838d10908" providerId="ADAL" clId="{DE07C3E3-96F4-4CE7-97FB-76AFCF591917}" dt="2025-03-12T15:28:03.012" v="2858" actId="1076"/>
          <ac:spMkLst>
            <pc:docMk/>
            <pc:sldMk cId="2159334003" sldId="320"/>
            <ac:spMk id="35" creationId="{F68B30C7-69E2-49F3-951D-666FECEBCEAD}"/>
          </ac:spMkLst>
        </pc:spChg>
        <pc:spChg chg="add mod">
          <ac:chgData name="H Rajub (BRI)" userId="25de294b-1729-47d0-8a02-185838d10908" providerId="ADAL" clId="{DE07C3E3-96F4-4CE7-97FB-76AFCF591917}" dt="2025-03-12T15:28:11.191" v="2861" actId="1076"/>
          <ac:spMkLst>
            <pc:docMk/>
            <pc:sldMk cId="2159334003" sldId="320"/>
            <ac:spMk id="36" creationId="{05E71885-3359-4638-861E-9E20142BC938}"/>
          </ac:spMkLst>
        </pc:spChg>
        <pc:spChg chg="add mod">
          <ac:chgData name="H Rajub (BRI)" userId="25de294b-1729-47d0-8a02-185838d10908" providerId="ADAL" clId="{DE07C3E3-96F4-4CE7-97FB-76AFCF591917}" dt="2025-03-12T15:28:07.008" v="2860" actId="1076"/>
          <ac:spMkLst>
            <pc:docMk/>
            <pc:sldMk cId="2159334003" sldId="320"/>
            <ac:spMk id="37" creationId="{8D87257C-D433-4BD5-997E-FBB14780C073}"/>
          </ac:spMkLst>
        </pc:spChg>
        <pc:spChg chg="add del">
          <ac:chgData name="H Rajub (BRI)" userId="25de294b-1729-47d0-8a02-185838d10908" providerId="ADAL" clId="{DE07C3E3-96F4-4CE7-97FB-76AFCF591917}" dt="2025-03-12T15:27:46.064" v="2849" actId="22"/>
          <ac:spMkLst>
            <pc:docMk/>
            <pc:sldMk cId="2159334003" sldId="320"/>
            <ac:spMk id="38" creationId="{8F348302-10E1-4A92-A94C-45672DDCECBF}"/>
          </ac:spMkLst>
        </pc:spChg>
        <pc:cxnChg chg="add mod">
          <ac:chgData name="H Rajub (BRI)" userId="25de294b-1729-47d0-8a02-185838d10908" providerId="ADAL" clId="{DE07C3E3-96F4-4CE7-97FB-76AFCF591917}" dt="2025-03-12T15:28:22.552" v="2865" actId="1582"/>
          <ac:cxnSpMkLst>
            <pc:docMk/>
            <pc:sldMk cId="2159334003" sldId="320"/>
            <ac:cxnSpMk id="4" creationId="{F954C779-2A27-423E-BFC8-5C8D7C18BB45}"/>
          </ac:cxnSpMkLst>
        </pc:cxnChg>
        <pc:cxnChg chg="add mod">
          <ac:chgData name="H Rajub (BRI)" userId="25de294b-1729-47d0-8a02-185838d10908" providerId="ADAL" clId="{DE07C3E3-96F4-4CE7-97FB-76AFCF591917}" dt="2025-03-12T15:29:06.267" v="2891" actId="14100"/>
          <ac:cxnSpMkLst>
            <pc:docMk/>
            <pc:sldMk cId="2159334003" sldId="320"/>
            <ac:cxnSpMk id="39" creationId="{C1D2574A-F0A6-47F6-9D6E-208183807E71}"/>
          </ac:cxnSpMkLst>
        </pc:cxnChg>
        <pc:cxnChg chg="add mod">
          <ac:chgData name="H Rajub (BRI)" userId="25de294b-1729-47d0-8a02-185838d10908" providerId="ADAL" clId="{DE07C3E3-96F4-4CE7-97FB-76AFCF591917}" dt="2025-03-12T15:28:35.281" v="2872" actId="14100"/>
          <ac:cxnSpMkLst>
            <pc:docMk/>
            <pc:sldMk cId="2159334003" sldId="320"/>
            <ac:cxnSpMk id="40" creationId="{9295C4D8-7BDB-4C82-BEA1-A39F760481D0}"/>
          </ac:cxnSpMkLst>
        </pc:cxnChg>
        <pc:cxnChg chg="add mod">
          <ac:chgData name="H Rajub (BRI)" userId="25de294b-1729-47d0-8a02-185838d10908" providerId="ADAL" clId="{DE07C3E3-96F4-4CE7-97FB-76AFCF591917}" dt="2025-03-12T15:28:38.192" v="2875" actId="14100"/>
          <ac:cxnSpMkLst>
            <pc:docMk/>
            <pc:sldMk cId="2159334003" sldId="320"/>
            <ac:cxnSpMk id="41" creationId="{466E5EB4-7635-48DF-AB3A-E1A2224D08B9}"/>
          </ac:cxnSpMkLst>
        </pc:cxnChg>
        <pc:cxnChg chg="add mod">
          <ac:chgData name="H Rajub (BRI)" userId="25de294b-1729-47d0-8a02-185838d10908" providerId="ADAL" clId="{DE07C3E3-96F4-4CE7-97FB-76AFCF591917}" dt="2025-03-12T15:28:42.211" v="2878" actId="14100"/>
          <ac:cxnSpMkLst>
            <pc:docMk/>
            <pc:sldMk cId="2159334003" sldId="320"/>
            <ac:cxnSpMk id="42" creationId="{6E9FC962-04C1-4B40-B708-D9FE1DBD166C}"/>
          </ac:cxnSpMkLst>
        </pc:cxnChg>
        <pc:cxnChg chg="add mod">
          <ac:chgData name="H Rajub (BRI)" userId="25de294b-1729-47d0-8a02-185838d10908" providerId="ADAL" clId="{DE07C3E3-96F4-4CE7-97FB-76AFCF591917}" dt="2025-03-12T15:28:50.171" v="2882" actId="14100"/>
          <ac:cxnSpMkLst>
            <pc:docMk/>
            <pc:sldMk cId="2159334003" sldId="320"/>
            <ac:cxnSpMk id="43" creationId="{D7E05EB5-6F0A-4961-84BB-FE26BB5E25B6}"/>
          </ac:cxnSpMkLst>
        </pc:cxnChg>
        <pc:cxnChg chg="add mod">
          <ac:chgData name="H Rajub (BRI)" userId="25de294b-1729-47d0-8a02-185838d10908" providerId="ADAL" clId="{DE07C3E3-96F4-4CE7-97FB-76AFCF591917}" dt="2025-03-12T15:28:53.962" v="2885" actId="14100"/>
          <ac:cxnSpMkLst>
            <pc:docMk/>
            <pc:sldMk cId="2159334003" sldId="320"/>
            <ac:cxnSpMk id="44" creationId="{455E773E-0482-4289-8D57-B7B4770B7938}"/>
          </ac:cxnSpMkLst>
        </pc:cxnChg>
        <pc:cxnChg chg="add mod">
          <ac:chgData name="H Rajub (BRI)" userId="25de294b-1729-47d0-8a02-185838d10908" providerId="ADAL" clId="{DE07C3E3-96F4-4CE7-97FB-76AFCF591917}" dt="2025-03-12T15:28:58.595" v="2888" actId="14100"/>
          <ac:cxnSpMkLst>
            <pc:docMk/>
            <pc:sldMk cId="2159334003" sldId="320"/>
            <ac:cxnSpMk id="46" creationId="{B5B2524A-EBD6-4F79-A59C-2985BDFA11D6}"/>
          </ac:cxnSpMkLst>
        </pc:cxnChg>
      </pc:sldChg>
      <pc:sldChg chg="add del">
        <pc:chgData name="H Rajub (BRI)" userId="25de294b-1729-47d0-8a02-185838d10908" providerId="ADAL" clId="{DE07C3E3-96F4-4CE7-97FB-76AFCF591917}" dt="2025-03-13T08:16:19.327" v="2899" actId="47"/>
        <pc:sldMkLst>
          <pc:docMk/>
          <pc:sldMk cId="1867978080" sldId="321"/>
        </pc:sldMkLst>
      </pc:sldChg>
      <pc:sldChg chg="add del">
        <pc:chgData name="H Rajub (BRI)" userId="25de294b-1729-47d0-8a02-185838d10908" providerId="ADAL" clId="{DE07C3E3-96F4-4CE7-97FB-76AFCF591917}" dt="2025-03-13T08:16:20.354" v="2900" actId="47"/>
        <pc:sldMkLst>
          <pc:docMk/>
          <pc:sldMk cId="915678925" sldId="322"/>
        </pc:sldMkLst>
      </pc:sldChg>
      <pc:sldChg chg="add del">
        <pc:chgData name="H Rajub (BRI)" userId="25de294b-1729-47d0-8a02-185838d10908" providerId="ADAL" clId="{DE07C3E3-96F4-4CE7-97FB-76AFCF591917}" dt="2025-03-13T08:16:20.729" v="2901" actId="47"/>
        <pc:sldMkLst>
          <pc:docMk/>
          <pc:sldMk cId="293331511" sldId="323"/>
        </pc:sldMkLst>
      </pc:sldChg>
      <pc:sldChg chg="modSp add mod">
        <pc:chgData name="H Rajub (BRI)" userId="25de294b-1729-47d0-8a02-185838d10908" providerId="ADAL" clId="{DE07C3E3-96F4-4CE7-97FB-76AFCF591917}" dt="2025-03-12T08:05:25.760" v="2672" actId="1076"/>
        <pc:sldMkLst>
          <pc:docMk/>
          <pc:sldMk cId="1983881747" sldId="324"/>
        </pc:sldMkLst>
        <pc:spChg chg="mod">
          <ac:chgData name="H Rajub (BRI)" userId="25de294b-1729-47d0-8a02-185838d10908" providerId="ADAL" clId="{DE07C3E3-96F4-4CE7-97FB-76AFCF591917}" dt="2025-03-12T08:05:23.067" v="2671" actId="1076"/>
          <ac:spMkLst>
            <pc:docMk/>
            <pc:sldMk cId="1983881747" sldId="324"/>
            <ac:spMk id="19" creationId="{3F95F211-2D97-4522-B92F-C2166ADDD534}"/>
          </ac:spMkLst>
        </pc:spChg>
        <pc:spChg chg="mod">
          <ac:chgData name="H Rajub (BRI)" userId="25de294b-1729-47d0-8a02-185838d10908" providerId="ADAL" clId="{DE07C3E3-96F4-4CE7-97FB-76AFCF591917}" dt="2025-03-12T08:05:23.067" v="2671" actId="1076"/>
          <ac:spMkLst>
            <pc:docMk/>
            <pc:sldMk cId="1983881747" sldId="324"/>
            <ac:spMk id="23" creationId="{DFC6F415-CFE9-48A9-9C59-FD298E3D1C28}"/>
          </ac:spMkLst>
        </pc:spChg>
        <pc:graphicFrameChg chg="mod modGraphic">
          <ac:chgData name="H Rajub (BRI)" userId="25de294b-1729-47d0-8a02-185838d10908" providerId="ADAL" clId="{DE07C3E3-96F4-4CE7-97FB-76AFCF591917}" dt="2025-03-12T08:05:25.760" v="2672" actId="1076"/>
          <ac:graphicFrameMkLst>
            <pc:docMk/>
            <pc:sldMk cId="1983881747" sldId="324"/>
            <ac:graphicFrameMk id="2" creationId="{4408BD81-69A1-476C-AEB5-B8D7DBA5F84E}"/>
          </ac:graphicFrameMkLst>
        </pc:graphicFrameChg>
      </pc:sldChg>
      <pc:sldChg chg="modSp add mod">
        <pc:chgData name="H Rajub (BRI)" userId="25de294b-1729-47d0-8a02-185838d10908" providerId="ADAL" clId="{DE07C3E3-96F4-4CE7-97FB-76AFCF591917}" dt="2025-03-12T08:06:10.482" v="2720" actId="1076"/>
        <pc:sldMkLst>
          <pc:docMk/>
          <pc:sldMk cId="17600503" sldId="325"/>
        </pc:sldMkLst>
        <pc:spChg chg="mod">
          <ac:chgData name="H Rajub (BRI)" userId="25de294b-1729-47d0-8a02-185838d10908" providerId="ADAL" clId="{DE07C3E3-96F4-4CE7-97FB-76AFCF591917}" dt="2025-03-11T15:39:09.616" v="1803"/>
          <ac:spMkLst>
            <pc:docMk/>
            <pc:sldMk cId="17600503" sldId="325"/>
            <ac:spMk id="19" creationId="{3F95F211-2D97-4522-B92F-C2166ADDD534}"/>
          </ac:spMkLst>
        </pc:spChg>
        <pc:spChg chg="mod">
          <ac:chgData name="H Rajub (BRI)" userId="25de294b-1729-47d0-8a02-185838d10908" providerId="ADAL" clId="{DE07C3E3-96F4-4CE7-97FB-76AFCF591917}" dt="2025-03-11T15:39:14.189" v="1805"/>
          <ac:spMkLst>
            <pc:docMk/>
            <pc:sldMk cId="17600503" sldId="325"/>
            <ac:spMk id="23" creationId="{DFC6F415-CFE9-48A9-9C59-FD298E3D1C28}"/>
          </ac:spMkLst>
        </pc:spChg>
        <pc:graphicFrameChg chg="mod modGraphic">
          <ac:chgData name="H Rajub (BRI)" userId="25de294b-1729-47d0-8a02-185838d10908" providerId="ADAL" clId="{DE07C3E3-96F4-4CE7-97FB-76AFCF591917}" dt="2025-03-12T08:06:10.482" v="2720" actId="1076"/>
          <ac:graphicFrameMkLst>
            <pc:docMk/>
            <pc:sldMk cId="17600503" sldId="325"/>
            <ac:graphicFrameMk id="2" creationId="{4408BD81-69A1-476C-AEB5-B8D7DBA5F84E}"/>
          </ac:graphicFrameMkLst>
        </pc:graphicFrameChg>
      </pc:sldChg>
      <pc:sldChg chg="modSp add mod">
        <pc:chgData name="H Rajub (BRI)" userId="25de294b-1729-47d0-8a02-185838d10908" providerId="ADAL" clId="{DE07C3E3-96F4-4CE7-97FB-76AFCF591917}" dt="2025-03-12T08:07:19.235" v="2754" actId="1076"/>
        <pc:sldMkLst>
          <pc:docMk/>
          <pc:sldMk cId="2381826088" sldId="326"/>
        </pc:sldMkLst>
        <pc:spChg chg="mod">
          <ac:chgData name="H Rajub (BRI)" userId="25de294b-1729-47d0-8a02-185838d10908" providerId="ADAL" clId="{DE07C3E3-96F4-4CE7-97FB-76AFCF591917}" dt="2025-03-11T15:39:22.412" v="1806"/>
          <ac:spMkLst>
            <pc:docMk/>
            <pc:sldMk cId="2381826088" sldId="326"/>
            <ac:spMk id="19" creationId="{3F95F211-2D97-4522-B92F-C2166ADDD534}"/>
          </ac:spMkLst>
        </pc:spChg>
        <pc:spChg chg="mod">
          <ac:chgData name="H Rajub (BRI)" userId="25de294b-1729-47d0-8a02-185838d10908" providerId="ADAL" clId="{DE07C3E3-96F4-4CE7-97FB-76AFCF591917}" dt="2025-03-11T15:39:31.907" v="1808" actId="20577"/>
          <ac:spMkLst>
            <pc:docMk/>
            <pc:sldMk cId="2381826088" sldId="326"/>
            <ac:spMk id="23" creationId="{DFC6F415-CFE9-48A9-9C59-FD298E3D1C28}"/>
          </ac:spMkLst>
        </pc:spChg>
        <pc:graphicFrameChg chg="mod modGraphic">
          <ac:chgData name="H Rajub (BRI)" userId="25de294b-1729-47d0-8a02-185838d10908" providerId="ADAL" clId="{DE07C3E3-96F4-4CE7-97FB-76AFCF591917}" dt="2025-03-12T08:07:19.235" v="2754" actId="1076"/>
          <ac:graphicFrameMkLst>
            <pc:docMk/>
            <pc:sldMk cId="2381826088" sldId="326"/>
            <ac:graphicFrameMk id="2" creationId="{4408BD81-69A1-476C-AEB5-B8D7DBA5F84E}"/>
          </ac:graphicFrameMkLst>
        </pc:graphicFrameChg>
      </pc:sldChg>
      <pc:sldChg chg="modSp add mod">
        <pc:chgData name="H Rajub (BRI)" userId="25de294b-1729-47d0-8a02-185838d10908" providerId="ADAL" clId="{DE07C3E3-96F4-4CE7-97FB-76AFCF591917}" dt="2025-03-12T08:08:10.702" v="2782" actId="20577"/>
        <pc:sldMkLst>
          <pc:docMk/>
          <pc:sldMk cId="2915412845" sldId="327"/>
        </pc:sldMkLst>
        <pc:spChg chg="mod">
          <ac:chgData name="H Rajub (BRI)" userId="25de294b-1729-47d0-8a02-185838d10908" providerId="ADAL" clId="{DE07C3E3-96F4-4CE7-97FB-76AFCF591917}" dt="2025-03-11T15:39:40.161" v="1809"/>
          <ac:spMkLst>
            <pc:docMk/>
            <pc:sldMk cId="2915412845" sldId="327"/>
            <ac:spMk id="19" creationId="{3F95F211-2D97-4522-B92F-C2166ADDD534}"/>
          </ac:spMkLst>
        </pc:spChg>
        <pc:spChg chg="mod">
          <ac:chgData name="H Rajub (BRI)" userId="25de294b-1729-47d0-8a02-185838d10908" providerId="ADAL" clId="{DE07C3E3-96F4-4CE7-97FB-76AFCF591917}" dt="2025-03-11T15:39:45.693" v="1811" actId="255"/>
          <ac:spMkLst>
            <pc:docMk/>
            <pc:sldMk cId="2915412845" sldId="327"/>
            <ac:spMk id="23" creationId="{DFC6F415-CFE9-48A9-9C59-FD298E3D1C28}"/>
          </ac:spMkLst>
        </pc:spChg>
        <pc:graphicFrameChg chg="mod modGraphic">
          <ac:chgData name="H Rajub (BRI)" userId="25de294b-1729-47d0-8a02-185838d10908" providerId="ADAL" clId="{DE07C3E3-96F4-4CE7-97FB-76AFCF591917}" dt="2025-03-12T08:08:10.702" v="2782" actId="20577"/>
          <ac:graphicFrameMkLst>
            <pc:docMk/>
            <pc:sldMk cId="2915412845" sldId="327"/>
            <ac:graphicFrameMk id="2" creationId="{4408BD81-69A1-476C-AEB5-B8D7DBA5F84E}"/>
          </ac:graphicFrameMkLst>
        </pc:graphicFrameChg>
      </pc:sldChg>
      <pc:sldChg chg="modSp add mod">
        <pc:chgData name="H Rajub (BRI)" userId="25de294b-1729-47d0-8a02-185838d10908" providerId="ADAL" clId="{DE07C3E3-96F4-4CE7-97FB-76AFCF591917}" dt="2025-03-12T15:26:18.242" v="2817" actId="1076"/>
        <pc:sldMkLst>
          <pc:docMk/>
          <pc:sldMk cId="3118686965" sldId="328"/>
        </pc:sldMkLst>
        <pc:spChg chg="mod">
          <ac:chgData name="H Rajub (BRI)" userId="25de294b-1729-47d0-8a02-185838d10908" providerId="ADAL" clId="{DE07C3E3-96F4-4CE7-97FB-76AFCF591917}" dt="2025-03-11T15:39:52.277" v="1812"/>
          <ac:spMkLst>
            <pc:docMk/>
            <pc:sldMk cId="3118686965" sldId="328"/>
            <ac:spMk id="19" creationId="{3F95F211-2D97-4522-B92F-C2166ADDD534}"/>
          </ac:spMkLst>
        </pc:spChg>
        <pc:spChg chg="mod">
          <ac:chgData name="H Rajub (BRI)" userId="25de294b-1729-47d0-8a02-185838d10908" providerId="ADAL" clId="{DE07C3E3-96F4-4CE7-97FB-76AFCF591917}" dt="2025-03-11T15:39:56.653" v="1813"/>
          <ac:spMkLst>
            <pc:docMk/>
            <pc:sldMk cId="3118686965" sldId="328"/>
            <ac:spMk id="23" creationId="{DFC6F415-CFE9-48A9-9C59-FD298E3D1C28}"/>
          </ac:spMkLst>
        </pc:spChg>
        <pc:graphicFrameChg chg="mod modGraphic">
          <ac:chgData name="H Rajub (BRI)" userId="25de294b-1729-47d0-8a02-185838d10908" providerId="ADAL" clId="{DE07C3E3-96F4-4CE7-97FB-76AFCF591917}" dt="2025-03-12T15:26:18.242" v="2817" actId="1076"/>
          <ac:graphicFrameMkLst>
            <pc:docMk/>
            <pc:sldMk cId="3118686965" sldId="328"/>
            <ac:graphicFrameMk id="2" creationId="{4408BD81-69A1-476C-AEB5-B8D7DBA5F84E}"/>
          </ac:graphicFrameMkLst>
        </pc:graphicFrameChg>
      </pc:sldChg>
      <pc:sldChg chg="modSp add mod">
        <pc:chgData name="H Rajub (BRI)" userId="25de294b-1729-47d0-8a02-185838d10908" providerId="ADAL" clId="{DE07C3E3-96F4-4CE7-97FB-76AFCF591917}" dt="2025-03-12T15:26:43.744" v="2825" actId="1076"/>
        <pc:sldMkLst>
          <pc:docMk/>
          <pc:sldMk cId="41305051" sldId="329"/>
        </pc:sldMkLst>
        <pc:spChg chg="mod">
          <ac:chgData name="H Rajub (BRI)" userId="25de294b-1729-47d0-8a02-185838d10908" providerId="ADAL" clId="{DE07C3E3-96F4-4CE7-97FB-76AFCF591917}" dt="2025-03-11T15:40:05.307" v="1814"/>
          <ac:spMkLst>
            <pc:docMk/>
            <pc:sldMk cId="41305051" sldId="329"/>
            <ac:spMk id="19" creationId="{3F95F211-2D97-4522-B92F-C2166ADDD534}"/>
          </ac:spMkLst>
        </pc:spChg>
        <pc:spChg chg="mod">
          <ac:chgData name="H Rajub (BRI)" userId="25de294b-1729-47d0-8a02-185838d10908" providerId="ADAL" clId="{DE07C3E3-96F4-4CE7-97FB-76AFCF591917}" dt="2025-03-11T15:40:12.725" v="1816" actId="20577"/>
          <ac:spMkLst>
            <pc:docMk/>
            <pc:sldMk cId="41305051" sldId="329"/>
            <ac:spMk id="23" creationId="{DFC6F415-CFE9-48A9-9C59-FD298E3D1C28}"/>
          </ac:spMkLst>
        </pc:spChg>
        <pc:graphicFrameChg chg="mod modGraphic">
          <ac:chgData name="H Rajub (BRI)" userId="25de294b-1729-47d0-8a02-185838d10908" providerId="ADAL" clId="{DE07C3E3-96F4-4CE7-97FB-76AFCF591917}" dt="2025-03-12T15:26:43.744" v="2825" actId="1076"/>
          <ac:graphicFrameMkLst>
            <pc:docMk/>
            <pc:sldMk cId="41305051" sldId="329"/>
            <ac:graphicFrameMk id="2" creationId="{4408BD81-69A1-476C-AEB5-B8D7DBA5F84E}"/>
          </ac:graphicFrameMkLst>
        </pc:graphicFrameChg>
      </pc:sldChg>
      <pc:sldChg chg="ord">
        <pc:chgData name="H Rajub (BRI)" userId="25de294b-1729-47d0-8a02-185838d10908" providerId="ADAL" clId="{DE07C3E3-96F4-4CE7-97FB-76AFCF591917}" dt="2025-03-20T13:25:30.057" v="3520"/>
        <pc:sldMkLst>
          <pc:docMk/>
          <pc:sldMk cId="3574516792" sldId="330"/>
        </pc:sldMkLst>
      </pc:sldChg>
      <pc:sldChg chg="modSp add mod">
        <pc:chgData name="H Rajub (BRI)" userId="25de294b-1729-47d0-8a02-185838d10908" providerId="ADAL" clId="{DE07C3E3-96F4-4CE7-97FB-76AFCF591917}" dt="2025-03-20T13:25:20.678" v="3518" actId="20577"/>
        <pc:sldMkLst>
          <pc:docMk/>
          <pc:sldMk cId="3749685334" sldId="332"/>
        </pc:sldMkLst>
        <pc:spChg chg="mod">
          <ac:chgData name="H Rajub (BRI)" userId="25de294b-1729-47d0-8a02-185838d10908" providerId="ADAL" clId="{DE07C3E3-96F4-4CE7-97FB-76AFCF591917}" dt="2025-03-20T08:10:24.768" v="3342" actId="20577"/>
          <ac:spMkLst>
            <pc:docMk/>
            <pc:sldMk cId="3749685334" sldId="332"/>
            <ac:spMk id="18" creationId="{9036653C-A657-43EA-B93A-04CDD4745FEE}"/>
          </ac:spMkLst>
        </pc:spChg>
        <pc:graphicFrameChg chg="modGraphic">
          <ac:chgData name="H Rajub (BRI)" userId="25de294b-1729-47d0-8a02-185838d10908" providerId="ADAL" clId="{DE07C3E3-96F4-4CE7-97FB-76AFCF591917}" dt="2025-03-20T13:25:20.678" v="3518" actId="20577"/>
          <ac:graphicFrameMkLst>
            <pc:docMk/>
            <pc:sldMk cId="3749685334" sldId="332"/>
            <ac:graphicFrameMk id="25" creationId="{CEAE85A4-F446-4FE7-89B1-7C62ACD48F5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07/05/2025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4234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77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959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1972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5120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36366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753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80996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9414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4113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7399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92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513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123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2757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723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07/05/2025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07/05/2025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jpe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dailymotion.com/video/x6wm9zb" TargetMode="External"/><Relationship Id="rId7" Type="http://schemas.openxmlformats.org/officeDocument/2006/relationships/image" Target="../media/image2.png"/><Relationship Id="rId12"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png"/><Relationship Id="rId11" Type="http://schemas.openxmlformats.org/officeDocument/2006/relationships/image" Target="../media/image6.png"/><Relationship Id="rId5" Type="http://schemas.openxmlformats.org/officeDocument/2006/relationships/image" Target="../media/image13.png"/><Relationship Id="rId10" Type="http://schemas.openxmlformats.org/officeDocument/2006/relationships/image" Target="../media/image5.png"/><Relationship Id="rId4" Type="http://schemas.openxmlformats.org/officeDocument/2006/relationships/image" Target="../media/image12.png"/><Relationship Id="rId9"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7.jpeg"/><Relationship Id="rId11" Type="http://schemas.openxmlformats.org/officeDocument/2006/relationships/image" Target="../media/image4.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jpeg"/><Relationship Id="rId9" Type="http://schemas.openxmlformats.org/officeDocument/2006/relationships/image" Target="../media/image2.png"/><Relationship Id="rId1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extLst>
              <p:ext uri="{D42A27DB-BD31-4B8C-83A1-F6EECF244321}">
                <p14:modId xmlns:p14="http://schemas.microsoft.com/office/powerpoint/2010/main" val="1815707392"/>
              </p:ext>
            </p:extLst>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Content Area 8 Revision Booklet</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044056" y="1575503"/>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2934316206"/>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What is one challenge of a child-centred approach?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What is one purpose of the planning cycle?</a:t>
                      </a: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one benefit of a child-centred approach?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n>
                            <a:solidFill>
                              <a:schemeClr val="tx1"/>
                            </a:solidFill>
                          </a:ln>
                          <a:solidFill>
                            <a:schemeClr val="tx1"/>
                          </a:solidFill>
                        </a:rPr>
                        <a:t>What does PANCO stand for? What is their main role? </a:t>
                      </a:r>
                    </a:p>
                    <a:p>
                      <a:endParaRPr lang="en-GB" dirty="0">
                        <a:ln>
                          <a:solidFill>
                            <a:schemeClr val="tx1"/>
                          </a:solidFill>
                        </a:ln>
                        <a:solidFill>
                          <a:schemeClr val="tx1"/>
                        </a:solidFill>
                      </a:endParaRP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14/03/25</a:t>
            </a:r>
          </a:p>
        </p:txBody>
      </p:sp>
    </p:spTree>
    <p:extLst>
      <p:ext uri="{BB962C8B-B14F-4D97-AF65-F5344CB8AC3E}">
        <p14:creationId xmlns:p14="http://schemas.microsoft.com/office/powerpoint/2010/main" val="20722454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562837" y="1796449"/>
            <a:ext cx="4637099" cy="449353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Photo observations are a good visual tool for capturing a child's learning during an experience and provide an insight into the child's development. A photograph can help to see development from different perspectives, if the EYP can change the angle of the camera. The EYP can also zoom in to show a particular aspect, such as how a child is holding a pair of scissors. The pictures are usually accompanied by a caption to explain what is being shown.</a:t>
            </a:r>
          </a:p>
        </p:txBody>
      </p:sp>
      <p:sp>
        <p:nvSpPr>
          <p:cNvPr id="19" name="TextBox 18">
            <a:extLst>
              <a:ext uri="{FF2B5EF4-FFF2-40B4-BE49-F238E27FC236}">
                <a16:creationId xmlns:a16="http://schemas.microsoft.com/office/drawing/2014/main" id="{3F95F211-2D97-4522-B92F-C2166ADDD534}"/>
              </a:ext>
            </a:extLst>
          </p:cNvPr>
          <p:cNvSpPr txBox="1"/>
          <p:nvPr/>
        </p:nvSpPr>
        <p:spPr>
          <a:xfrm>
            <a:off x="562836" y="1160639"/>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Take a photograph</a:t>
            </a: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3998770685"/>
              </p:ext>
            </p:extLst>
          </p:nvPr>
        </p:nvGraphicFramePr>
        <p:xfrm>
          <a:off x="5417240" y="1160639"/>
          <a:ext cx="6211924" cy="356085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271226">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3249192">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Photographs are good to capture emotions/facial expressions</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Great way to feedback to parents</a:t>
                      </a:r>
                    </a:p>
                    <a:p>
                      <a:pPr algn="ctr">
                        <a:lnSpc>
                          <a:spcPct val="107000"/>
                        </a:lnSpc>
                        <a:spcAft>
                          <a:spcPts val="800"/>
                        </a:spcAft>
                      </a:pPr>
                      <a:endParaRPr lang="en-GB" sz="2000" kern="100" dirty="0">
                        <a:ln>
                          <a:solidFill>
                            <a:sysClr val="windowText" lastClr="000000"/>
                          </a:solidFill>
                        </a:ln>
                        <a:solidFill>
                          <a:sysClr val="windowText" lastClr="000000"/>
                        </a:solidFill>
                        <a:effectLst/>
                      </a:endParaRP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The camera may distract the child away from the activity the EYP is wishing to evidence. </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A photograph by itself may sometimes be meaningless without written information to accompany it.</a:t>
                      </a: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19838817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383297" y="2207510"/>
            <a:ext cx="4637099" cy="378565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Many early years settings now record observations digitally. This means that each child will have documents of their development in an electronic format. As well as this, many early years settings also provide an app, where observations (photos, videos and written information) can be uploaded and shared with parents/carers.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6" y="1269696"/>
            <a:ext cx="4637100" cy="83099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Record observations in a digital format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2372272048"/>
              </p:ext>
            </p:extLst>
          </p:nvPr>
        </p:nvGraphicFramePr>
        <p:xfrm>
          <a:off x="5341739" y="1269696"/>
          <a:ext cx="6211924" cy="222377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404368">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1812981">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A great way to feedback to parents</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Useful/safe for storing information </a:t>
                      </a:r>
                    </a:p>
                    <a:p>
                      <a:pPr marL="0" indent="0" algn="ctr">
                        <a:lnSpc>
                          <a:spcPct val="107000"/>
                        </a:lnSpc>
                        <a:spcAft>
                          <a:spcPts val="800"/>
                        </a:spcAft>
                        <a:buFont typeface="Arial" panose="020B0604020202020204" pitchFamily="34" charset="0"/>
                        <a:buNone/>
                      </a:pPr>
                      <a:endParaRPr lang="en-GB" sz="2000" kern="100" dirty="0">
                        <a:ln>
                          <a:solidFill>
                            <a:sysClr val="windowText" lastClr="000000"/>
                          </a:solidFill>
                        </a:ln>
                        <a:solidFill>
                          <a:sysClr val="windowText" lastClr="000000"/>
                        </a:solidFill>
                        <a:effectLst/>
                      </a:endParaRP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The EYP may require additional training on how to use digital formats. </a:t>
                      </a: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1760050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383297" y="1905506"/>
            <a:ext cx="4637099" cy="452431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This is a record of a child’s learning and development, throughout their time in an early year setting. The journal is based on the EYFS framework. It will be built up over the years and show the child’s achievements. The child’s key worker will often create activities and experiences to meet a child’s individual needs. Through the use of observations, this record can then be built.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6" y="1269696"/>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Learning journals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2773861913"/>
              </p:ext>
            </p:extLst>
          </p:nvPr>
        </p:nvGraphicFramePr>
        <p:xfrm>
          <a:off x="5339716" y="944691"/>
          <a:ext cx="6211924" cy="548513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404368">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4844182">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Paper learning journals often look lovely, creating a wonderful keepsake for children </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With digital learning journals, connecting with parents is easier, as they can log in and view their child’s learning journey, often being able to comment and easily contribute photographs and activities from home (usual via an app)</a:t>
                      </a: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They can be time-consuming for the EYP, with photographs and observations taking time to collate and stick in/upload.</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rPr>
                        <a:t>There is sometimes the feeling that practitioners may spend more time on tablets, filling in the observations and potentially miss some additional learning moments.</a:t>
                      </a:r>
                    </a:p>
                    <a:p>
                      <a:pPr marL="342900" indent="-342900" algn="ctr">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23818260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383297" y="1905506"/>
            <a:ext cx="4637099" cy="449353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This method is useful for capturing ‘magic moments’. They are the briefest observations the EYP will make. EYPs can record, for example, a child’s ‘firsts’, e.g., the first time they climb steps unaided. It is then easy for the EYP to put the post-it notes into the child’s learning journey (or record later if learning journey is electronic). The aim of this type of observation is to build a picture about children’s interests and development from many pieces of information.</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6" y="1269696"/>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Post-it Notes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2830523510"/>
              </p:ext>
            </p:extLst>
          </p:nvPr>
        </p:nvGraphicFramePr>
        <p:xfrm>
          <a:off x="5277072" y="1151461"/>
          <a:ext cx="6211924" cy="524855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404368">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4844182">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A quick way of recording observations throughout the day, without needing to plan resources for activities, etc.</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Allows for lots of observations to be done on multiple children in one session </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Ironically, the most skill is required to complete the shortest observation – this is because the practitioner must recognise the moment to begin with and then record it quickly, succinctly and accurately.</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 post-it notes need to be kept safe until they can be logged/added to learning journals.</a:t>
                      </a: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291541284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383297" y="1905506"/>
            <a:ext cx="4637099" cy="452431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These types of observation are written methods. The method will describe what a child is doing or has done, for example "Jack is playing with wooden bricks. He is using one brick at a time to build a tower." Narrative observations may record what a child is doing over a few seconds or much longer. Sometimes photographs or film clips are used with narrative observations.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6" y="1269696"/>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Narrative methods</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1933793327"/>
              </p:ext>
            </p:extLst>
          </p:nvPr>
        </p:nvGraphicFramePr>
        <p:xfrm>
          <a:off x="5417240" y="1269696"/>
          <a:ext cx="6211924" cy="3772632"/>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288905">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3460974">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Needs no preparation.</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Can be used to observe all areas of development.</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Can be used to observe more than one area of development at once.</a:t>
                      </a: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Can be hard to write everything down quickly.</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 observer may have to keep stopping, or keep having to re-focus the child.</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Can be hard to record accurately and without judgement.</a:t>
                      </a: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311868696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383297" y="1905506"/>
            <a:ext cx="4637099"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They are a simple way to assess children's skills. A list of statements is prepared, for example, 'Is able to put on coat without fastening it up', 'Is able to use spoon to feed'. The statements are normally based on milestones for children's development or outcomes from the early years’ curriculum.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6" y="1269696"/>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Checklist/Tick chart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4164871845"/>
              </p:ext>
            </p:extLst>
          </p:nvPr>
        </p:nvGraphicFramePr>
        <p:xfrm>
          <a:off x="5273793" y="969203"/>
          <a:ext cx="6211924" cy="558673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404368">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4844182">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They are easy to fill in and can be completed fairly quickly.</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 same checklist can be repeated and used again to see if the child has made progress.</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Having a list of criteria to observe helps to keep the observer focussed on specific skills. </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The checklist doesn’t usually allow for extra written detail.</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Observers may come to different conclusions about whether a child has mastered a skill, for example, a child may be able to do the skill with some encouragement.</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 method doesn’t show how quickly or confidently a child has mastered a skill.</a:t>
                      </a:r>
                    </a:p>
                    <a:p>
                      <a:pPr marL="342900" indent="-342900" algn="ctr">
                        <a:lnSpc>
                          <a:spcPct val="107000"/>
                        </a:lnSpc>
                        <a:spcAft>
                          <a:spcPts val="800"/>
                        </a:spcAft>
                        <a:buFont typeface="Arial" panose="020B0604020202020204" pitchFamily="34" charset="0"/>
                        <a:buChar char="•"/>
                      </a:pP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4130505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901A3587-21EE-42EF-8CD7-AD78B2FF61DE}"/>
              </a:ext>
            </a:extLst>
          </p:cNvPr>
          <p:cNvSpPr txBox="1"/>
          <p:nvPr/>
        </p:nvSpPr>
        <p:spPr>
          <a:xfrm>
            <a:off x="465144" y="2063873"/>
            <a:ext cx="3685258" cy="646331"/>
          </a:xfrm>
          <a:prstGeom prst="rect">
            <a:avLst/>
          </a:prstGeom>
          <a:noFill/>
        </p:spPr>
        <p:txBody>
          <a:bodyPr wrap="square" rtlCol="0">
            <a:spAutoFit/>
          </a:bodyPr>
          <a:lstStyle/>
          <a:p>
            <a:pPr algn="ctr"/>
            <a:r>
              <a:rPr lang="en-GB" dirty="0">
                <a:ln>
                  <a:solidFill>
                    <a:sysClr val="windowText" lastClr="000000"/>
                  </a:solidFill>
                </a:ln>
                <a:solidFill>
                  <a:sysClr val="windowText" lastClr="000000"/>
                </a:solidFill>
              </a:rPr>
              <a:t>Developing positive relationships with parents/carers.</a:t>
            </a:r>
          </a:p>
        </p:txBody>
      </p:sp>
      <p:sp>
        <p:nvSpPr>
          <p:cNvPr id="31" name="TextBox 30">
            <a:extLst>
              <a:ext uri="{FF2B5EF4-FFF2-40B4-BE49-F238E27FC236}">
                <a16:creationId xmlns:a16="http://schemas.microsoft.com/office/drawing/2014/main" id="{F7D59AE6-3EAB-41D4-9FBC-CDAA7BAAD86C}"/>
              </a:ext>
            </a:extLst>
          </p:cNvPr>
          <p:cNvSpPr txBox="1"/>
          <p:nvPr/>
        </p:nvSpPr>
        <p:spPr>
          <a:xfrm>
            <a:off x="3585329" y="1260946"/>
            <a:ext cx="3888420" cy="646331"/>
          </a:xfrm>
          <a:prstGeom prst="rect">
            <a:avLst/>
          </a:prstGeom>
          <a:noFill/>
        </p:spPr>
        <p:txBody>
          <a:bodyPr wrap="square" rtlCol="0">
            <a:spAutoFit/>
          </a:bodyPr>
          <a:lstStyle/>
          <a:p>
            <a:pPr algn="ctr"/>
            <a:r>
              <a:rPr lang="en-GB" dirty="0">
                <a:ln>
                  <a:solidFill>
                    <a:sysClr val="windowText" lastClr="000000"/>
                  </a:solidFill>
                </a:ln>
                <a:solidFill>
                  <a:sysClr val="windowText" lastClr="000000"/>
                </a:solidFill>
              </a:rPr>
              <a:t>Help the EYP to understand what the child enjoys.</a:t>
            </a:r>
          </a:p>
        </p:txBody>
      </p:sp>
      <p:sp>
        <p:nvSpPr>
          <p:cNvPr id="32" name="TextBox 31">
            <a:extLst>
              <a:ext uri="{FF2B5EF4-FFF2-40B4-BE49-F238E27FC236}">
                <a16:creationId xmlns:a16="http://schemas.microsoft.com/office/drawing/2014/main" id="{D5821997-342F-43EA-9010-708F48BB5889}"/>
              </a:ext>
            </a:extLst>
          </p:cNvPr>
          <p:cNvSpPr txBox="1"/>
          <p:nvPr/>
        </p:nvSpPr>
        <p:spPr>
          <a:xfrm>
            <a:off x="8125146" y="1215577"/>
            <a:ext cx="3099122" cy="646331"/>
          </a:xfrm>
          <a:prstGeom prst="rect">
            <a:avLst/>
          </a:prstGeom>
          <a:noFill/>
        </p:spPr>
        <p:txBody>
          <a:bodyPr wrap="square" rtlCol="0">
            <a:spAutoFit/>
          </a:bodyPr>
          <a:lstStyle/>
          <a:p>
            <a:pPr algn="ctr"/>
            <a:r>
              <a:rPr lang="en-GB">
                <a:ln>
                  <a:solidFill>
                    <a:sysClr val="windowText" lastClr="000000"/>
                  </a:solidFill>
                </a:ln>
                <a:solidFill>
                  <a:sysClr val="windowText" lastClr="000000"/>
                </a:solidFill>
              </a:rPr>
              <a:t>Help the EYP plan the curriculum.</a:t>
            </a:r>
            <a:endParaRPr lang="en-GB" dirty="0">
              <a:ln>
                <a:solidFill>
                  <a:sysClr val="windowText" lastClr="000000"/>
                </a:solidFill>
              </a:ln>
              <a:solidFill>
                <a:sysClr val="windowText" lastClr="000000"/>
              </a:solidFill>
            </a:endParaRPr>
          </a:p>
        </p:txBody>
      </p:sp>
      <p:sp>
        <p:nvSpPr>
          <p:cNvPr id="33" name="TextBox 32">
            <a:extLst>
              <a:ext uri="{FF2B5EF4-FFF2-40B4-BE49-F238E27FC236}">
                <a16:creationId xmlns:a16="http://schemas.microsoft.com/office/drawing/2014/main" id="{0B22039C-5A80-4E76-92B4-B484EFB8E458}"/>
              </a:ext>
            </a:extLst>
          </p:cNvPr>
          <p:cNvSpPr txBox="1"/>
          <p:nvPr/>
        </p:nvSpPr>
        <p:spPr>
          <a:xfrm>
            <a:off x="8717698" y="4901583"/>
            <a:ext cx="2548284" cy="646331"/>
          </a:xfrm>
          <a:prstGeom prst="rect">
            <a:avLst/>
          </a:prstGeom>
          <a:noFill/>
        </p:spPr>
        <p:txBody>
          <a:bodyPr wrap="square" rtlCol="0">
            <a:spAutoFit/>
          </a:bodyPr>
          <a:lstStyle/>
          <a:p>
            <a:pPr algn="ctr"/>
            <a:r>
              <a:rPr lang="en-GB" dirty="0">
                <a:ln>
                  <a:solidFill>
                    <a:sysClr val="windowText" lastClr="000000"/>
                  </a:solidFill>
                </a:ln>
                <a:solidFill>
                  <a:sysClr val="windowText" lastClr="000000"/>
                </a:solidFill>
              </a:rPr>
              <a:t>Identify what the child is learning.</a:t>
            </a:r>
          </a:p>
        </p:txBody>
      </p:sp>
      <p:sp>
        <p:nvSpPr>
          <p:cNvPr id="34" name="TextBox 33">
            <a:extLst>
              <a:ext uri="{FF2B5EF4-FFF2-40B4-BE49-F238E27FC236}">
                <a16:creationId xmlns:a16="http://schemas.microsoft.com/office/drawing/2014/main" id="{A06D98BB-685B-4DA5-B274-C884B49C9CB6}"/>
              </a:ext>
            </a:extLst>
          </p:cNvPr>
          <p:cNvSpPr txBox="1"/>
          <p:nvPr/>
        </p:nvSpPr>
        <p:spPr>
          <a:xfrm>
            <a:off x="8903963" y="2828834"/>
            <a:ext cx="2985206" cy="1200329"/>
          </a:xfrm>
          <a:prstGeom prst="rect">
            <a:avLst/>
          </a:prstGeom>
          <a:noFill/>
        </p:spPr>
        <p:txBody>
          <a:bodyPr wrap="square" rtlCol="0">
            <a:spAutoFit/>
          </a:bodyPr>
          <a:lstStyle/>
          <a:p>
            <a:pPr algn="ctr"/>
            <a:r>
              <a:rPr lang="en-GB" dirty="0">
                <a:ln>
                  <a:solidFill>
                    <a:sysClr val="windowText" lastClr="000000"/>
                  </a:solidFill>
                </a:ln>
                <a:solidFill>
                  <a:sysClr val="windowText" lastClr="000000"/>
                </a:solidFill>
              </a:rPr>
              <a:t>Identify any concerns about the child’s development, so that early intervention can be provided for support.</a:t>
            </a:r>
          </a:p>
        </p:txBody>
      </p:sp>
      <p:sp>
        <p:nvSpPr>
          <p:cNvPr id="35" name="TextBox 34">
            <a:extLst>
              <a:ext uri="{FF2B5EF4-FFF2-40B4-BE49-F238E27FC236}">
                <a16:creationId xmlns:a16="http://schemas.microsoft.com/office/drawing/2014/main" id="{F68B30C7-69E2-49F3-951D-666FECEBCEAD}"/>
              </a:ext>
            </a:extLst>
          </p:cNvPr>
          <p:cNvSpPr txBox="1"/>
          <p:nvPr/>
        </p:nvSpPr>
        <p:spPr>
          <a:xfrm>
            <a:off x="849970" y="3511095"/>
            <a:ext cx="2548284" cy="1200329"/>
          </a:xfrm>
          <a:prstGeom prst="rect">
            <a:avLst/>
          </a:prstGeom>
          <a:noFill/>
        </p:spPr>
        <p:txBody>
          <a:bodyPr wrap="square" rtlCol="0">
            <a:spAutoFit/>
          </a:bodyPr>
          <a:lstStyle/>
          <a:p>
            <a:pPr algn="ctr"/>
            <a:r>
              <a:rPr lang="en-GB" dirty="0">
                <a:ln>
                  <a:solidFill>
                    <a:sysClr val="windowText" lastClr="000000"/>
                  </a:solidFill>
                </a:ln>
                <a:solidFill>
                  <a:sysClr val="windowText" lastClr="000000"/>
                </a:solidFill>
              </a:rPr>
              <a:t>Continuity of care to ensure those involved in the care of the child are united in approach.</a:t>
            </a:r>
          </a:p>
        </p:txBody>
      </p:sp>
      <p:sp>
        <p:nvSpPr>
          <p:cNvPr id="36" name="Rectangle 35">
            <a:extLst>
              <a:ext uri="{FF2B5EF4-FFF2-40B4-BE49-F238E27FC236}">
                <a16:creationId xmlns:a16="http://schemas.microsoft.com/office/drawing/2014/main" id="{05E71885-3359-4638-861E-9E20142BC938}"/>
              </a:ext>
            </a:extLst>
          </p:cNvPr>
          <p:cNvSpPr/>
          <p:nvPr/>
        </p:nvSpPr>
        <p:spPr>
          <a:xfrm>
            <a:off x="1092193" y="5294240"/>
            <a:ext cx="3347877" cy="923330"/>
          </a:xfrm>
          <a:prstGeom prst="rect">
            <a:avLst/>
          </a:prstGeom>
        </p:spPr>
        <p:txBody>
          <a:bodyPr wrap="square">
            <a:spAutoFit/>
          </a:bodyPr>
          <a:lstStyle/>
          <a:p>
            <a:pPr algn="ctr"/>
            <a:r>
              <a:rPr lang="en-GB" dirty="0">
                <a:ln>
                  <a:solidFill>
                    <a:sysClr val="windowText" lastClr="000000"/>
                  </a:solidFill>
                </a:ln>
                <a:solidFill>
                  <a:sysClr val="windowText" lastClr="000000"/>
                </a:solidFill>
              </a:rPr>
              <a:t>Monitoring progress to make sure that the child’s development can be tracked.</a:t>
            </a:r>
          </a:p>
        </p:txBody>
      </p:sp>
      <p:sp>
        <p:nvSpPr>
          <p:cNvPr id="37" name="Rectangle 36">
            <a:extLst>
              <a:ext uri="{FF2B5EF4-FFF2-40B4-BE49-F238E27FC236}">
                <a16:creationId xmlns:a16="http://schemas.microsoft.com/office/drawing/2014/main" id="{8D87257C-D433-4BD5-997E-FBB14780C073}"/>
              </a:ext>
            </a:extLst>
          </p:cNvPr>
          <p:cNvSpPr/>
          <p:nvPr/>
        </p:nvSpPr>
        <p:spPr>
          <a:xfrm>
            <a:off x="5529539" y="5571239"/>
            <a:ext cx="2777783" cy="923330"/>
          </a:xfrm>
          <a:prstGeom prst="rect">
            <a:avLst/>
          </a:prstGeom>
        </p:spPr>
        <p:txBody>
          <a:bodyPr wrap="square">
            <a:spAutoFit/>
          </a:bodyPr>
          <a:lstStyle/>
          <a:p>
            <a:pPr algn="ctr"/>
            <a:r>
              <a:rPr lang="en-GB" dirty="0">
                <a:ln>
                  <a:solidFill>
                    <a:sysClr val="windowText" lastClr="000000"/>
                  </a:solidFill>
                </a:ln>
                <a:solidFill>
                  <a:sysClr val="windowText" lastClr="000000"/>
                </a:solidFill>
              </a:rPr>
              <a:t>Child-centred approach to make sure that the child’s individual needs are met.</a:t>
            </a:r>
          </a:p>
        </p:txBody>
      </p:sp>
      <p:cxnSp>
        <p:nvCxnSpPr>
          <p:cNvPr id="4" name="Straight Arrow Connector 3">
            <a:extLst>
              <a:ext uri="{FF2B5EF4-FFF2-40B4-BE49-F238E27FC236}">
                <a16:creationId xmlns:a16="http://schemas.microsoft.com/office/drawing/2014/main" id="{F954C779-2A27-423E-BFC8-5C8D7C18BB45}"/>
              </a:ext>
            </a:extLst>
          </p:cNvPr>
          <p:cNvCxnSpPr/>
          <p:nvPr/>
        </p:nvCxnSpPr>
        <p:spPr>
          <a:xfrm flipH="1" flipV="1">
            <a:off x="3764012" y="2567031"/>
            <a:ext cx="1101603" cy="79695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C1D2574A-F0A6-47F6-9D6E-208183807E71}"/>
              </a:ext>
            </a:extLst>
          </p:cNvPr>
          <p:cNvCxnSpPr>
            <a:cxnSpLocks/>
          </p:cNvCxnSpPr>
          <p:nvPr/>
        </p:nvCxnSpPr>
        <p:spPr>
          <a:xfrm flipH="1" flipV="1">
            <a:off x="5709824" y="1956416"/>
            <a:ext cx="48149" cy="70023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9295C4D8-7BDB-4C82-BEA1-A39F760481D0}"/>
              </a:ext>
            </a:extLst>
          </p:cNvPr>
          <p:cNvCxnSpPr>
            <a:cxnSpLocks/>
          </p:cNvCxnSpPr>
          <p:nvPr/>
        </p:nvCxnSpPr>
        <p:spPr>
          <a:xfrm flipV="1">
            <a:off x="7269247" y="1584111"/>
            <a:ext cx="1340571" cy="112609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466E5EB4-7635-48DF-AB3A-E1A2224D08B9}"/>
              </a:ext>
            </a:extLst>
          </p:cNvPr>
          <p:cNvCxnSpPr>
            <a:cxnSpLocks/>
            <a:endCxn id="34" idx="1"/>
          </p:cNvCxnSpPr>
          <p:nvPr/>
        </p:nvCxnSpPr>
        <p:spPr>
          <a:xfrm>
            <a:off x="7279464" y="3189967"/>
            <a:ext cx="1624499" cy="23903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2" name="Straight Arrow Connector 41">
            <a:extLst>
              <a:ext uri="{FF2B5EF4-FFF2-40B4-BE49-F238E27FC236}">
                <a16:creationId xmlns:a16="http://schemas.microsoft.com/office/drawing/2014/main" id="{6E9FC962-04C1-4B40-B708-D9FE1DBD166C}"/>
              </a:ext>
            </a:extLst>
          </p:cNvPr>
          <p:cNvCxnSpPr>
            <a:cxnSpLocks/>
          </p:cNvCxnSpPr>
          <p:nvPr/>
        </p:nvCxnSpPr>
        <p:spPr>
          <a:xfrm>
            <a:off x="6973144" y="3906662"/>
            <a:ext cx="1759764" cy="9949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D7E05EB5-6F0A-4961-84BB-FE26BB5E25B6}"/>
              </a:ext>
            </a:extLst>
          </p:cNvPr>
          <p:cNvCxnSpPr>
            <a:cxnSpLocks/>
          </p:cNvCxnSpPr>
          <p:nvPr/>
        </p:nvCxnSpPr>
        <p:spPr>
          <a:xfrm>
            <a:off x="6178790" y="4296665"/>
            <a:ext cx="272344" cy="125124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4" name="Straight Arrow Connector 43">
            <a:extLst>
              <a:ext uri="{FF2B5EF4-FFF2-40B4-BE49-F238E27FC236}">
                <a16:creationId xmlns:a16="http://schemas.microsoft.com/office/drawing/2014/main" id="{455E773E-0482-4289-8D57-B7B4770B7938}"/>
              </a:ext>
            </a:extLst>
          </p:cNvPr>
          <p:cNvCxnSpPr>
            <a:cxnSpLocks/>
          </p:cNvCxnSpPr>
          <p:nvPr/>
        </p:nvCxnSpPr>
        <p:spPr>
          <a:xfrm flipH="1">
            <a:off x="4389426" y="4256976"/>
            <a:ext cx="884367" cy="103726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Straight Arrow Connector 45">
            <a:extLst>
              <a:ext uri="{FF2B5EF4-FFF2-40B4-BE49-F238E27FC236}">
                <a16:creationId xmlns:a16="http://schemas.microsoft.com/office/drawing/2014/main" id="{B5B2524A-EBD6-4F79-A59C-2985BDFA11D6}"/>
              </a:ext>
            </a:extLst>
          </p:cNvPr>
          <p:cNvCxnSpPr>
            <a:cxnSpLocks/>
          </p:cNvCxnSpPr>
          <p:nvPr/>
        </p:nvCxnSpPr>
        <p:spPr>
          <a:xfrm flipH="1">
            <a:off x="3459092" y="3810480"/>
            <a:ext cx="1286991" cy="21325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Cloud 17">
            <a:extLst>
              <a:ext uri="{FF2B5EF4-FFF2-40B4-BE49-F238E27FC236}">
                <a16:creationId xmlns:a16="http://schemas.microsoft.com/office/drawing/2014/main" id="{9EA255E4-62BA-432E-9067-4BAB01ACCFB1}"/>
              </a:ext>
            </a:extLst>
          </p:cNvPr>
          <p:cNvSpPr/>
          <p:nvPr/>
        </p:nvSpPr>
        <p:spPr>
          <a:xfrm>
            <a:off x="4440070" y="2387039"/>
            <a:ext cx="3311860" cy="2083921"/>
          </a:xfrm>
          <a:prstGeom prst="cloud">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kern="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Why it is important that the EYP conducts observations on children?</a:t>
            </a:r>
            <a:endParaRPr lang="en-GB" sz="1400"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93340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Content Area 8 Revision Booklet</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044056" y="1575503"/>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3262156161"/>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Give one reason why it is important that EYPs conduct observations on children</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What is one advantage of using a photograph as an observation method?</a:t>
                      </a: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one disadvantage of using narrative methods as an observation method?</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Draw the planning cycle</a:t>
                      </a: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28/03/25</a:t>
            </a:r>
          </a:p>
        </p:txBody>
      </p:sp>
    </p:spTree>
    <p:extLst>
      <p:ext uri="{BB962C8B-B14F-4D97-AF65-F5344CB8AC3E}">
        <p14:creationId xmlns:p14="http://schemas.microsoft.com/office/powerpoint/2010/main" val="6442657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055270" y="2461964"/>
            <a:ext cx="5752256" cy="341632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Rachel is wanting to observe a group of Year 1 children singing a number song that involves actions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Which media method should Rachel use? Why?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Can you explain any difficulties that Rachel may face when using this method?</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055270" y="1916052"/>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p:txBody>
      </p:sp>
      <p:pic>
        <p:nvPicPr>
          <p:cNvPr id="1026" name="Picture 2" descr="Crowton Christ Church C.E Primary: Class 1 learn the new school song">
            <a:extLst>
              <a:ext uri="{FF2B5EF4-FFF2-40B4-BE49-F238E27FC236}">
                <a16:creationId xmlns:a16="http://schemas.microsoft.com/office/drawing/2014/main" id="{70A26FCB-D700-4F28-9BEA-15E0E90D888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22000" r="22222"/>
          <a:stretch/>
        </p:blipFill>
        <p:spPr bwMode="auto">
          <a:xfrm>
            <a:off x="7921191" y="1747137"/>
            <a:ext cx="3110130" cy="4181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02672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356305-FCDE-431E-AD85-E11973CF2E5A}"/>
              </a:ext>
            </a:extLst>
          </p:cNvPr>
          <p:cNvSpPr txBox="1"/>
          <p:nvPr/>
        </p:nvSpPr>
        <p:spPr>
          <a:xfrm>
            <a:off x="2266683" y="1501338"/>
            <a:ext cx="2776084"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p:txBody>
      </p:sp>
      <p:sp>
        <p:nvSpPr>
          <p:cNvPr id="20" name="TextBox 19">
            <a:extLst>
              <a:ext uri="{FF2B5EF4-FFF2-40B4-BE49-F238E27FC236}">
                <a16:creationId xmlns:a16="http://schemas.microsoft.com/office/drawing/2014/main" id="{E66A5763-DE82-4ABF-9D8D-D7E5CA7148A9}"/>
              </a:ext>
            </a:extLst>
          </p:cNvPr>
          <p:cNvSpPr txBox="1"/>
          <p:nvPr/>
        </p:nvSpPr>
        <p:spPr>
          <a:xfrm>
            <a:off x="991160" y="2274838"/>
            <a:ext cx="5327131"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As we watch the video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342900" marR="0" lvl="0" indent="-342900" algn="ctr" defTabSz="457200" rtl="0" eaLnBrk="1" fontAlgn="auto" latinLnBrk="0" hangingPunct="1">
              <a:lnSpc>
                <a:spcPct val="100000"/>
              </a:lnSpc>
              <a:spcBef>
                <a:spcPts val="0"/>
              </a:spcBef>
              <a:spcAft>
                <a:spcPts val="0"/>
              </a:spcAft>
              <a:buClrTx/>
              <a:buSzTx/>
              <a:buFontTx/>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Pick one child from the TV show</a:t>
            </a:r>
          </a:p>
          <a:p>
            <a:pPr marL="342900" marR="0" lvl="0" indent="-342900" algn="ctr" defTabSz="457200" rtl="0" eaLnBrk="1" fontAlgn="auto" latinLnBrk="0" hangingPunct="1">
              <a:lnSpc>
                <a:spcPct val="100000"/>
              </a:lnSpc>
              <a:spcBef>
                <a:spcPts val="0"/>
              </a:spcBef>
              <a:spcAft>
                <a:spcPts val="0"/>
              </a:spcAft>
              <a:buClrTx/>
              <a:buSzTx/>
              <a:buFontTx/>
              <a:buChar char="-"/>
              <a:tabLst/>
              <a:defRPr/>
            </a:pPr>
            <a:r>
              <a:rPr lang="en-GB" sz="2400" dirty="0">
                <a:ln>
                  <a:solidFill>
                    <a:sysClr val="windowText" lastClr="000000"/>
                  </a:solidFill>
                </a:ln>
                <a:solidFill>
                  <a:prstClr val="black"/>
                </a:solidFill>
                <a:latin typeface="Calibri" panose="020F0502020204030204"/>
              </a:rPr>
              <a:t>As we watch, write on your post-it notes, the ‘magic moments’ of the child you have picked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D9BE8273-F722-4183-B040-663F11F9D6C6}"/>
              </a:ext>
            </a:extLst>
          </p:cNvPr>
          <p:cNvSpPr txBox="1"/>
          <p:nvPr/>
        </p:nvSpPr>
        <p:spPr>
          <a:xfrm>
            <a:off x="2373380" y="6519446"/>
            <a:ext cx="7445238" cy="338554"/>
          </a:xfrm>
          <a:prstGeom prst="rect">
            <a:avLst/>
          </a:prstGeom>
          <a:solidFill>
            <a:schemeClr val="bg2">
              <a:lumMod val="90000"/>
            </a:schemeClr>
          </a:solidFill>
        </p:spPr>
        <p:txBody>
          <a:bodyPr wrap="square" rtlCol="0">
            <a:spAutoFit/>
          </a:bodyPr>
          <a:lstStyle/>
          <a:p>
            <a:pPr algn="ctr"/>
            <a:r>
              <a:rPr lang="en-GB" sz="1600" b="1" dirty="0"/>
              <a:t>Keywords: observations, subjective, objective, formative, summative, methods</a:t>
            </a:r>
          </a:p>
        </p:txBody>
      </p:sp>
      <p:sp>
        <p:nvSpPr>
          <p:cNvPr id="18" name="TextBox 17">
            <a:extLst>
              <a:ext uri="{FF2B5EF4-FFF2-40B4-BE49-F238E27FC236}">
                <a16:creationId xmlns:a16="http://schemas.microsoft.com/office/drawing/2014/main" id="{B31B4437-437C-4E98-BDFC-6EEBE7813373}"/>
              </a:ext>
            </a:extLst>
          </p:cNvPr>
          <p:cNvSpPr txBox="1"/>
          <p:nvPr/>
        </p:nvSpPr>
        <p:spPr>
          <a:xfrm>
            <a:off x="770955" y="5356662"/>
            <a:ext cx="6109854" cy="646331"/>
          </a:xfrm>
          <a:prstGeom prst="rect">
            <a:avLst/>
          </a:prstGeom>
          <a:noFill/>
        </p:spPr>
        <p:txBody>
          <a:bodyPr wrap="square">
            <a:spAutoFit/>
          </a:bodyPr>
          <a:lstStyle/>
          <a:p>
            <a:r>
              <a:rPr lang="en-GB">
                <a:hlinkClick r:id="rId3"/>
              </a:rPr>
              <a:t>The Secret Life Of 4, 5 &amp; 6 Year Olds S01 E05 - video Dailymotion</a:t>
            </a:r>
            <a:endParaRPr lang="en-GB" dirty="0"/>
          </a:p>
        </p:txBody>
      </p:sp>
      <p:pic>
        <p:nvPicPr>
          <p:cNvPr id="3" name="Picture 2">
            <a:extLst>
              <a:ext uri="{FF2B5EF4-FFF2-40B4-BE49-F238E27FC236}">
                <a16:creationId xmlns:a16="http://schemas.microsoft.com/office/drawing/2014/main" id="{B22772C9-81F0-4070-B4C0-A4A427B21E03}"/>
              </a:ext>
            </a:extLst>
          </p:cNvPr>
          <p:cNvPicPr>
            <a:picLocks noChangeAspect="1"/>
          </p:cNvPicPr>
          <p:nvPr/>
        </p:nvPicPr>
        <p:blipFill>
          <a:blip r:embed="rId4"/>
          <a:stretch>
            <a:fillRect/>
          </a:stretch>
        </p:blipFill>
        <p:spPr>
          <a:xfrm>
            <a:off x="6970594" y="956864"/>
            <a:ext cx="2492857" cy="3491396"/>
          </a:xfrm>
          <a:prstGeom prst="rect">
            <a:avLst/>
          </a:prstGeom>
        </p:spPr>
      </p:pic>
      <p:pic>
        <p:nvPicPr>
          <p:cNvPr id="21" name="Picture 20">
            <a:extLst>
              <a:ext uri="{FF2B5EF4-FFF2-40B4-BE49-F238E27FC236}">
                <a16:creationId xmlns:a16="http://schemas.microsoft.com/office/drawing/2014/main" id="{DB300CBC-2039-43D5-8AAB-1B98BCB06AAA}"/>
              </a:ext>
            </a:extLst>
          </p:cNvPr>
          <p:cNvPicPr>
            <a:picLocks noChangeAspect="1"/>
          </p:cNvPicPr>
          <p:nvPr/>
        </p:nvPicPr>
        <p:blipFill>
          <a:blip r:embed="rId5"/>
          <a:stretch>
            <a:fillRect/>
          </a:stretch>
        </p:blipFill>
        <p:spPr>
          <a:xfrm>
            <a:off x="9818618" y="4242357"/>
            <a:ext cx="2001593" cy="2011651"/>
          </a:xfrm>
          <a:prstGeom prst="rect">
            <a:avLst/>
          </a:prstGeom>
        </p:spPr>
      </p:pic>
      <p:graphicFrame>
        <p:nvGraphicFramePr>
          <p:cNvPr id="32" name="Table 11">
            <a:extLst>
              <a:ext uri="{FF2B5EF4-FFF2-40B4-BE49-F238E27FC236}">
                <a16:creationId xmlns:a16="http://schemas.microsoft.com/office/drawing/2014/main" id="{737039C4-CE79-45E5-8E93-6E01F2FA93B0}"/>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33" name="Picture 32">
            <a:extLst>
              <a:ext uri="{FF2B5EF4-FFF2-40B4-BE49-F238E27FC236}">
                <a16:creationId xmlns:a16="http://schemas.microsoft.com/office/drawing/2014/main" id="{D84F6A25-5324-4A07-AFA7-004FEF481B47}"/>
              </a:ext>
            </a:extLst>
          </p:cNvPr>
          <p:cNvPicPr>
            <a:picLocks noChangeAspect="1"/>
          </p:cNvPicPr>
          <p:nvPr/>
        </p:nvPicPr>
        <p:blipFill>
          <a:blip r:embed="rId6"/>
          <a:stretch>
            <a:fillRect/>
          </a:stretch>
        </p:blipFill>
        <p:spPr>
          <a:xfrm>
            <a:off x="70146" y="9555"/>
            <a:ext cx="313151" cy="247413"/>
          </a:xfrm>
          <a:prstGeom prst="rect">
            <a:avLst/>
          </a:prstGeom>
        </p:spPr>
      </p:pic>
      <p:pic>
        <p:nvPicPr>
          <p:cNvPr id="34" name="Picture 33">
            <a:extLst>
              <a:ext uri="{FF2B5EF4-FFF2-40B4-BE49-F238E27FC236}">
                <a16:creationId xmlns:a16="http://schemas.microsoft.com/office/drawing/2014/main" id="{63C82DE4-0213-4591-9534-9340C1177F65}"/>
              </a:ext>
            </a:extLst>
          </p:cNvPr>
          <p:cNvPicPr>
            <a:picLocks noChangeAspect="1"/>
          </p:cNvPicPr>
          <p:nvPr/>
        </p:nvPicPr>
        <p:blipFill>
          <a:blip r:embed="rId7"/>
          <a:stretch>
            <a:fillRect/>
          </a:stretch>
        </p:blipFill>
        <p:spPr>
          <a:xfrm>
            <a:off x="1810961" y="9555"/>
            <a:ext cx="313151" cy="255935"/>
          </a:xfrm>
          <a:prstGeom prst="rect">
            <a:avLst/>
          </a:prstGeom>
        </p:spPr>
      </p:pic>
      <p:pic>
        <p:nvPicPr>
          <p:cNvPr id="35" name="Picture 34">
            <a:extLst>
              <a:ext uri="{FF2B5EF4-FFF2-40B4-BE49-F238E27FC236}">
                <a16:creationId xmlns:a16="http://schemas.microsoft.com/office/drawing/2014/main" id="{948F7CD7-062B-478F-A0AD-ED9C4FFE99B5}"/>
              </a:ext>
            </a:extLst>
          </p:cNvPr>
          <p:cNvPicPr>
            <a:picLocks noChangeAspect="1"/>
          </p:cNvPicPr>
          <p:nvPr/>
        </p:nvPicPr>
        <p:blipFill rotWithShape="1">
          <a:blip r:embed="rId8"/>
          <a:srcRect l="9503" t="19543" r="8966" b="5431"/>
          <a:stretch/>
        </p:blipFill>
        <p:spPr>
          <a:xfrm>
            <a:off x="5273793" y="9521"/>
            <a:ext cx="286895" cy="244097"/>
          </a:xfrm>
          <a:prstGeom prst="rect">
            <a:avLst/>
          </a:prstGeom>
        </p:spPr>
      </p:pic>
      <p:pic>
        <p:nvPicPr>
          <p:cNvPr id="36" name="Picture 35">
            <a:extLst>
              <a:ext uri="{FF2B5EF4-FFF2-40B4-BE49-F238E27FC236}">
                <a16:creationId xmlns:a16="http://schemas.microsoft.com/office/drawing/2014/main" id="{13744B1A-9FF1-4011-934A-1D8C7289413B}"/>
              </a:ext>
            </a:extLst>
          </p:cNvPr>
          <p:cNvPicPr>
            <a:picLocks noChangeAspect="1"/>
          </p:cNvPicPr>
          <p:nvPr/>
        </p:nvPicPr>
        <p:blipFill>
          <a:blip r:embed="rId9"/>
          <a:stretch>
            <a:fillRect/>
          </a:stretch>
        </p:blipFill>
        <p:spPr>
          <a:xfrm>
            <a:off x="3406646" y="-21224"/>
            <a:ext cx="357366" cy="283556"/>
          </a:xfrm>
          <a:prstGeom prst="rect">
            <a:avLst/>
          </a:prstGeom>
        </p:spPr>
      </p:pic>
      <p:pic>
        <p:nvPicPr>
          <p:cNvPr id="37" name="Picture 36">
            <a:extLst>
              <a:ext uri="{FF2B5EF4-FFF2-40B4-BE49-F238E27FC236}">
                <a16:creationId xmlns:a16="http://schemas.microsoft.com/office/drawing/2014/main" id="{11D55E1E-3F70-466A-9833-0E386DD58706}"/>
              </a:ext>
            </a:extLst>
          </p:cNvPr>
          <p:cNvPicPr>
            <a:picLocks noChangeAspect="1"/>
          </p:cNvPicPr>
          <p:nvPr/>
        </p:nvPicPr>
        <p:blipFill rotWithShape="1">
          <a:blip r:embed="rId10"/>
          <a:srcRect l="13149" t="8400" r="8666" b="13651"/>
          <a:stretch/>
        </p:blipFill>
        <p:spPr>
          <a:xfrm>
            <a:off x="7033253" y="9956"/>
            <a:ext cx="370574" cy="243226"/>
          </a:xfrm>
          <a:prstGeom prst="rect">
            <a:avLst/>
          </a:prstGeom>
        </p:spPr>
      </p:pic>
      <p:pic>
        <p:nvPicPr>
          <p:cNvPr id="38" name="Picture 37">
            <a:extLst>
              <a:ext uri="{FF2B5EF4-FFF2-40B4-BE49-F238E27FC236}">
                <a16:creationId xmlns:a16="http://schemas.microsoft.com/office/drawing/2014/main" id="{B73F3D29-7AF2-4610-A7C7-8CC84E110418}"/>
              </a:ext>
            </a:extLst>
          </p:cNvPr>
          <p:cNvPicPr>
            <a:picLocks noChangeAspect="1"/>
          </p:cNvPicPr>
          <p:nvPr/>
        </p:nvPicPr>
        <p:blipFill rotWithShape="1">
          <a:blip r:embed="rId11"/>
          <a:srcRect l="9702" t="25991" r="7312" b="8899"/>
          <a:stretch/>
        </p:blipFill>
        <p:spPr>
          <a:xfrm>
            <a:off x="10576047" y="10430"/>
            <a:ext cx="455274" cy="242277"/>
          </a:xfrm>
          <a:prstGeom prst="rect">
            <a:avLst/>
          </a:prstGeom>
        </p:spPr>
      </p:pic>
      <p:pic>
        <p:nvPicPr>
          <p:cNvPr id="39" name="Picture 38" descr="Image result for plenary">
            <a:extLst>
              <a:ext uri="{FF2B5EF4-FFF2-40B4-BE49-F238E27FC236}">
                <a16:creationId xmlns:a16="http://schemas.microsoft.com/office/drawing/2014/main" id="{F9C4E57C-EBD3-490E-BE28-A6A43ECBCAF7}"/>
              </a:ext>
            </a:extLst>
          </p:cNvPr>
          <p:cNvPicPr/>
          <p:nvPr/>
        </p:nvPicPr>
        <p:blipFill rotWithShape="1">
          <a:blip r:embed="rId12"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40" name="TextBox 39">
            <a:extLst>
              <a:ext uri="{FF2B5EF4-FFF2-40B4-BE49-F238E27FC236}">
                <a16:creationId xmlns:a16="http://schemas.microsoft.com/office/drawing/2014/main" id="{72FC814A-35B3-41E9-9DCF-D5E4C51FBA23}"/>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775236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9F2FED-DDB7-4E37-83DE-A07FB2DDD07B}"/>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3" name="Content Placeholder 2">
            <a:extLst>
              <a:ext uri="{FF2B5EF4-FFF2-40B4-BE49-F238E27FC236}">
                <a16:creationId xmlns:a16="http://schemas.microsoft.com/office/drawing/2014/main" id="{B7026914-A468-4D1C-A82D-5DA8D6B4573E}"/>
              </a:ext>
            </a:extLst>
          </p:cNvPr>
          <p:cNvSpPr>
            <a:spLocks noGrp="1"/>
          </p:cNvSpPr>
          <p:nvPr>
            <p:ph idx="1"/>
          </p:nvPr>
        </p:nvSpPr>
        <p:spPr>
          <a:xfrm>
            <a:off x="577926" y="2512055"/>
            <a:ext cx="10671711" cy="1833889"/>
          </a:xfrm>
        </p:spPr>
        <p:txBody>
          <a:bodyPr>
            <a:normAutofit/>
          </a:bodyPr>
          <a:lstStyle/>
          <a:p>
            <a:pPr marL="0" indent="0">
              <a:buNone/>
            </a:pPr>
            <a:r>
              <a:rPr lang="en-GB" sz="2400" dirty="0">
                <a:ln>
                  <a:solidFill>
                    <a:schemeClr val="tx1"/>
                  </a:solidFill>
                </a:ln>
              </a:rPr>
              <a:t>By the end of the lesson you should be able to…</a:t>
            </a:r>
          </a:p>
        </p:txBody>
      </p:sp>
      <p:sp>
        <p:nvSpPr>
          <p:cNvPr id="28" name="Content Placeholder 2">
            <a:extLst>
              <a:ext uri="{FF2B5EF4-FFF2-40B4-BE49-F238E27FC236}">
                <a16:creationId xmlns:a16="http://schemas.microsoft.com/office/drawing/2014/main" id="{AB94A0BE-8745-434A-871B-B2145316C93D}"/>
              </a:ext>
            </a:extLst>
          </p:cNvPr>
          <p:cNvSpPr txBox="1">
            <a:spLocks/>
          </p:cNvSpPr>
          <p:nvPr/>
        </p:nvSpPr>
        <p:spPr>
          <a:xfrm>
            <a:off x="1181969" y="4854834"/>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solidFill>
                  <a:schemeClr val="accent2"/>
                </a:solidFill>
              </a:rPr>
              <a:t>Explain what observations are  </a:t>
            </a:r>
          </a:p>
        </p:txBody>
      </p:sp>
      <p:sp>
        <p:nvSpPr>
          <p:cNvPr id="29" name="Content Placeholder 2">
            <a:extLst>
              <a:ext uri="{FF2B5EF4-FFF2-40B4-BE49-F238E27FC236}">
                <a16:creationId xmlns:a16="http://schemas.microsoft.com/office/drawing/2014/main" id="{0AB4F88F-9633-4EF1-BB66-36A7E36AC97C}"/>
              </a:ext>
            </a:extLst>
          </p:cNvPr>
          <p:cNvSpPr txBox="1">
            <a:spLocks/>
          </p:cNvSpPr>
          <p:nvPr/>
        </p:nvSpPr>
        <p:spPr>
          <a:xfrm>
            <a:off x="2307798" y="3937889"/>
            <a:ext cx="7536020"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solidFill>
                  <a:srgbClr val="FF0000"/>
                </a:solidFill>
                <a:cs typeface="Calibri"/>
              </a:rPr>
              <a:t>Apply your knowledge of observations to exam questions. </a:t>
            </a:r>
            <a:endParaRPr lang="en-GB" sz="2400" dirty="0">
              <a:ln>
                <a:solidFill>
                  <a:schemeClr val="tx1"/>
                </a:solidFill>
              </a:ln>
              <a:solidFill>
                <a:srgbClr val="FF0000"/>
              </a:solidFill>
              <a:cs typeface="Calibri"/>
            </a:endParaRPr>
          </a:p>
        </p:txBody>
      </p:sp>
      <p:sp>
        <p:nvSpPr>
          <p:cNvPr id="30" name="Content Placeholder 2">
            <a:extLst>
              <a:ext uri="{FF2B5EF4-FFF2-40B4-BE49-F238E27FC236}">
                <a16:creationId xmlns:a16="http://schemas.microsoft.com/office/drawing/2014/main" id="{A41785C8-4E1D-4B3F-9A7B-99CF63A9DD30}"/>
              </a:ext>
            </a:extLst>
          </p:cNvPr>
          <p:cNvSpPr txBox="1">
            <a:spLocks/>
          </p:cNvSpPr>
          <p:nvPr/>
        </p:nvSpPr>
        <p:spPr>
          <a:xfrm>
            <a:off x="3686851" y="3148461"/>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solidFill>
                  <a:srgbClr val="7030A0"/>
                </a:solidFill>
              </a:rPr>
              <a:t>Evaluate observation techniques</a:t>
            </a:r>
            <a:r>
              <a:rPr lang="en-US" sz="2400" dirty="0">
                <a:ln>
                  <a:solidFill>
                    <a:schemeClr val="tx1"/>
                  </a:solidFill>
                </a:ln>
              </a:rPr>
              <a:t>. </a:t>
            </a:r>
            <a:endParaRPr lang="en-US" sz="2400" dirty="0">
              <a:ln>
                <a:solidFill>
                  <a:schemeClr val="tx1"/>
                </a:solidFill>
              </a:ln>
              <a:cs typeface="Calibri"/>
            </a:endParaRPr>
          </a:p>
        </p:txBody>
      </p:sp>
      <p:pic>
        <p:nvPicPr>
          <p:cNvPr id="31" name="Picture 30">
            <a:extLst>
              <a:ext uri="{FF2B5EF4-FFF2-40B4-BE49-F238E27FC236}">
                <a16:creationId xmlns:a16="http://schemas.microsoft.com/office/drawing/2014/main" id="{A6BAFE7F-2AD6-4726-BB1C-04A842D911EB}"/>
              </a:ext>
            </a:extLst>
          </p:cNvPr>
          <p:cNvPicPr>
            <a:picLocks noChangeAspect="1"/>
          </p:cNvPicPr>
          <p:nvPr/>
        </p:nvPicPr>
        <p:blipFill>
          <a:blip r:embed="rId4"/>
          <a:stretch>
            <a:fillRect/>
          </a:stretch>
        </p:blipFill>
        <p:spPr>
          <a:xfrm>
            <a:off x="9380530" y="3127537"/>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49356305-FCDE-431E-AD85-E11973CF2E5A}"/>
              </a:ext>
            </a:extLst>
          </p:cNvPr>
          <p:cNvSpPr txBox="1"/>
          <p:nvPr/>
        </p:nvSpPr>
        <p:spPr>
          <a:xfrm>
            <a:off x="3319913" y="847834"/>
            <a:ext cx="5552167"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Examples</a:t>
            </a:r>
          </a:p>
        </p:txBody>
      </p:sp>
      <p:sp>
        <p:nvSpPr>
          <p:cNvPr id="24" name="TextBox 23">
            <a:extLst>
              <a:ext uri="{FF2B5EF4-FFF2-40B4-BE49-F238E27FC236}">
                <a16:creationId xmlns:a16="http://schemas.microsoft.com/office/drawing/2014/main" id="{D9BE8273-F722-4183-B040-663F11F9D6C6}"/>
              </a:ext>
            </a:extLst>
          </p:cNvPr>
          <p:cNvSpPr txBox="1"/>
          <p:nvPr/>
        </p:nvSpPr>
        <p:spPr>
          <a:xfrm>
            <a:off x="2373380" y="6519446"/>
            <a:ext cx="7445238" cy="338554"/>
          </a:xfrm>
          <a:prstGeom prst="rect">
            <a:avLst/>
          </a:prstGeom>
          <a:solidFill>
            <a:schemeClr val="bg2">
              <a:lumMod val="90000"/>
            </a:schemeClr>
          </a:solidFill>
        </p:spPr>
        <p:txBody>
          <a:bodyPr wrap="square" rtlCol="0">
            <a:spAutoFit/>
          </a:bodyPr>
          <a:lstStyle/>
          <a:p>
            <a:pPr algn="ctr"/>
            <a:r>
              <a:rPr lang="en-GB" sz="1600" b="1" dirty="0"/>
              <a:t>Keywords: observations, subjective, objective, formative, summative, methods</a:t>
            </a:r>
          </a:p>
        </p:txBody>
      </p:sp>
      <p:pic>
        <p:nvPicPr>
          <p:cNvPr id="18" name="Picture 2" descr="Early years assessment is not reliable or valid and thus not helpful – Esse  Quam Videri">
            <a:extLst>
              <a:ext uri="{FF2B5EF4-FFF2-40B4-BE49-F238E27FC236}">
                <a16:creationId xmlns:a16="http://schemas.microsoft.com/office/drawing/2014/main" id="{09C92A59-02C9-4A25-B611-932454F39D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951" y="3329030"/>
            <a:ext cx="5786675" cy="315636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Assessment for Learning in the Early Years Classroom « Primary PGCE (3-7)">
            <a:extLst>
              <a:ext uri="{FF2B5EF4-FFF2-40B4-BE49-F238E27FC236}">
                <a16:creationId xmlns:a16="http://schemas.microsoft.com/office/drawing/2014/main" id="{17364D3A-E85F-499A-B752-BD2BE79F97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914" r="21131"/>
          <a:stretch/>
        </p:blipFill>
        <p:spPr bwMode="auto">
          <a:xfrm>
            <a:off x="9083161" y="847834"/>
            <a:ext cx="2916552" cy="292587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Early years assessment is not reliable or valid and thus not helpful – Esse  Quam Videri">
            <a:extLst>
              <a:ext uri="{FF2B5EF4-FFF2-40B4-BE49-F238E27FC236}">
                <a16:creationId xmlns:a16="http://schemas.microsoft.com/office/drawing/2014/main" id="{D77F5511-5628-496E-B7FD-3D98B26EF8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830" y="735274"/>
            <a:ext cx="2789002" cy="26937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8" descr="Early Years Resources: Assessment Material">
            <a:extLst>
              <a:ext uri="{FF2B5EF4-FFF2-40B4-BE49-F238E27FC236}">
                <a16:creationId xmlns:a16="http://schemas.microsoft.com/office/drawing/2014/main" id="{B442A779-CDC8-4008-8CB6-C40E63CA5D1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9134" y="3878394"/>
            <a:ext cx="6421644" cy="26831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8DF3786D-5349-4E10-B92C-5A2E8E869970}"/>
              </a:ext>
            </a:extLst>
          </p:cNvPr>
          <p:cNvPicPr>
            <a:picLocks noChangeAspect="1"/>
          </p:cNvPicPr>
          <p:nvPr/>
        </p:nvPicPr>
        <p:blipFill rotWithShape="1">
          <a:blip r:embed="rId7"/>
          <a:srcRect l="21125" t="29610" r="17332" b="19654"/>
          <a:stretch/>
        </p:blipFill>
        <p:spPr>
          <a:xfrm>
            <a:off x="4172664" y="1477270"/>
            <a:ext cx="3403924" cy="2104656"/>
          </a:xfrm>
          <a:prstGeom prst="rect">
            <a:avLst/>
          </a:prstGeom>
        </p:spPr>
      </p:pic>
      <p:graphicFrame>
        <p:nvGraphicFramePr>
          <p:cNvPr id="20" name="Table 11">
            <a:extLst>
              <a:ext uri="{FF2B5EF4-FFF2-40B4-BE49-F238E27FC236}">
                <a16:creationId xmlns:a16="http://schemas.microsoft.com/office/drawing/2014/main" id="{2E3903F8-5C78-4AE9-BA8C-1BD23750E2D9}"/>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25" name="Picture 24">
            <a:extLst>
              <a:ext uri="{FF2B5EF4-FFF2-40B4-BE49-F238E27FC236}">
                <a16:creationId xmlns:a16="http://schemas.microsoft.com/office/drawing/2014/main" id="{DA011DBA-1ABC-494A-AC13-883B99CC0B5F}"/>
              </a:ext>
            </a:extLst>
          </p:cNvPr>
          <p:cNvPicPr>
            <a:picLocks noChangeAspect="1"/>
          </p:cNvPicPr>
          <p:nvPr/>
        </p:nvPicPr>
        <p:blipFill>
          <a:blip r:embed="rId8"/>
          <a:stretch>
            <a:fillRect/>
          </a:stretch>
        </p:blipFill>
        <p:spPr>
          <a:xfrm>
            <a:off x="70146" y="9555"/>
            <a:ext cx="313151" cy="247413"/>
          </a:xfrm>
          <a:prstGeom prst="rect">
            <a:avLst/>
          </a:prstGeom>
        </p:spPr>
      </p:pic>
      <p:pic>
        <p:nvPicPr>
          <p:cNvPr id="26" name="Picture 25">
            <a:extLst>
              <a:ext uri="{FF2B5EF4-FFF2-40B4-BE49-F238E27FC236}">
                <a16:creationId xmlns:a16="http://schemas.microsoft.com/office/drawing/2014/main" id="{0721EAEE-BE12-4FD4-8B76-628122357778}"/>
              </a:ext>
            </a:extLst>
          </p:cNvPr>
          <p:cNvPicPr>
            <a:picLocks noChangeAspect="1"/>
          </p:cNvPicPr>
          <p:nvPr/>
        </p:nvPicPr>
        <p:blipFill>
          <a:blip r:embed="rId9"/>
          <a:stretch>
            <a:fillRect/>
          </a:stretch>
        </p:blipFill>
        <p:spPr>
          <a:xfrm>
            <a:off x="1810961" y="9555"/>
            <a:ext cx="313151" cy="255935"/>
          </a:xfrm>
          <a:prstGeom prst="rect">
            <a:avLst/>
          </a:prstGeom>
        </p:spPr>
      </p:pic>
      <p:pic>
        <p:nvPicPr>
          <p:cNvPr id="27" name="Picture 26">
            <a:extLst>
              <a:ext uri="{FF2B5EF4-FFF2-40B4-BE49-F238E27FC236}">
                <a16:creationId xmlns:a16="http://schemas.microsoft.com/office/drawing/2014/main" id="{836A6A7E-B545-4612-B6DE-855C9D29882D}"/>
              </a:ext>
            </a:extLst>
          </p:cNvPr>
          <p:cNvPicPr>
            <a:picLocks noChangeAspect="1"/>
          </p:cNvPicPr>
          <p:nvPr/>
        </p:nvPicPr>
        <p:blipFill rotWithShape="1">
          <a:blip r:embed="rId10"/>
          <a:srcRect l="9503" t="19543" r="8966" b="5431"/>
          <a:stretch/>
        </p:blipFill>
        <p:spPr>
          <a:xfrm>
            <a:off x="5273793" y="9521"/>
            <a:ext cx="286895" cy="244097"/>
          </a:xfrm>
          <a:prstGeom prst="rect">
            <a:avLst/>
          </a:prstGeom>
        </p:spPr>
      </p:pic>
      <p:pic>
        <p:nvPicPr>
          <p:cNvPr id="28" name="Picture 27">
            <a:extLst>
              <a:ext uri="{FF2B5EF4-FFF2-40B4-BE49-F238E27FC236}">
                <a16:creationId xmlns:a16="http://schemas.microsoft.com/office/drawing/2014/main" id="{5BF510E2-5B54-47D8-ADB9-F0E1939ACCEC}"/>
              </a:ext>
            </a:extLst>
          </p:cNvPr>
          <p:cNvPicPr>
            <a:picLocks noChangeAspect="1"/>
          </p:cNvPicPr>
          <p:nvPr/>
        </p:nvPicPr>
        <p:blipFill>
          <a:blip r:embed="rId11"/>
          <a:stretch>
            <a:fillRect/>
          </a:stretch>
        </p:blipFill>
        <p:spPr>
          <a:xfrm>
            <a:off x="3406646" y="-21224"/>
            <a:ext cx="357366" cy="283556"/>
          </a:xfrm>
          <a:prstGeom prst="rect">
            <a:avLst/>
          </a:prstGeom>
        </p:spPr>
      </p:pic>
      <p:pic>
        <p:nvPicPr>
          <p:cNvPr id="29" name="Picture 28">
            <a:extLst>
              <a:ext uri="{FF2B5EF4-FFF2-40B4-BE49-F238E27FC236}">
                <a16:creationId xmlns:a16="http://schemas.microsoft.com/office/drawing/2014/main" id="{FE26BE14-4052-46D9-9496-8CE00C6CB4FA}"/>
              </a:ext>
            </a:extLst>
          </p:cNvPr>
          <p:cNvPicPr>
            <a:picLocks noChangeAspect="1"/>
          </p:cNvPicPr>
          <p:nvPr/>
        </p:nvPicPr>
        <p:blipFill rotWithShape="1">
          <a:blip r:embed="rId12"/>
          <a:srcRect l="13149" t="8400" r="8666" b="13651"/>
          <a:stretch/>
        </p:blipFill>
        <p:spPr>
          <a:xfrm>
            <a:off x="7033253" y="9956"/>
            <a:ext cx="370574" cy="243226"/>
          </a:xfrm>
          <a:prstGeom prst="rect">
            <a:avLst/>
          </a:prstGeom>
        </p:spPr>
      </p:pic>
      <p:pic>
        <p:nvPicPr>
          <p:cNvPr id="30" name="Picture 29">
            <a:extLst>
              <a:ext uri="{FF2B5EF4-FFF2-40B4-BE49-F238E27FC236}">
                <a16:creationId xmlns:a16="http://schemas.microsoft.com/office/drawing/2014/main" id="{9DA896AB-6713-478A-8C7A-E64F6C7A11B1}"/>
              </a:ext>
            </a:extLst>
          </p:cNvPr>
          <p:cNvPicPr>
            <a:picLocks noChangeAspect="1"/>
          </p:cNvPicPr>
          <p:nvPr/>
        </p:nvPicPr>
        <p:blipFill rotWithShape="1">
          <a:blip r:embed="rId13"/>
          <a:srcRect l="9702" t="25991" r="7312" b="8899"/>
          <a:stretch/>
        </p:blipFill>
        <p:spPr>
          <a:xfrm>
            <a:off x="10576047" y="10430"/>
            <a:ext cx="455274" cy="242277"/>
          </a:xfrm>
          <a:prstGeom prst="rect">
            <a:avLst/>
          </a:prstGeom>
        </p:spPr>
      </p:pic>
      <p:pic>
        <p:nvPicPr>
          <p:cNvPr id="31" name="Picture 30" descr="Image result for plenary">
            <a:extLst>
              <a:ext uri="{FF2B5EF4-FFF2-40B4-BE49-F238E27FC236}">
                <a16:creationId xmlns:a16="http://schemas.microsoft.com/office/drawing/2014/main" id="{09BBAD3C-22EF-4D9F-86FC-8D010FC7FC01}"/>
              </a:ext>
            </a:extLst>
          </p:cNvPr>
          <p:cNvPicPr/>
          <p:nvPr/>
        </p:nvPicPr>
        <p:blipFill rotWithShape="1">
          <a:blip r:embed="rId14"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32" name="TextBox 31">
            <a:extLst>
              <a:ext uri="{FF2B5EF4-FFF2-40B4-BE49-F238E27FC236}">
                <a16:creationId xmlns:a16="http://schemas.microsoft.com/office/drawing/2014/main" id="{9C2116FD-8DED-4E4F-995A-91905285CA3B}"/>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51679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7801762" y="1971148"/>
            <a:ext cx="3456264"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Find all the key terms in the word search</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S&amp;C – define the key terms in your exercise book </a:t>
            </a:r>
          </a:p>
        </p:txBody>
      </p:sp>
      <p:pic>
        <p:nvPicPr>
          <p:cNvPr id="18" name="Picture 17">
            <a:extLst>
              <a:ext uri="{FF2B5EF4-FFF2-40B4-BE49-F238E27FC236}">
                <a16:creationId xmlns:a16="http://schemas.microsoft.com/office/drawing/2014/main" id="{7F828787-F8FC-4088-82CF-526327BB6CDF}"/>
              </a:ext>
            </a:extLst>
          </p:cNvPr>
          <p:cNvPicPr>
            <a:picLocks noChangeAspect="1"/>
          </p:cNvPicPr>
          <p:nvPr/>
        </p:nvPicPr>
        <p:blipFill>
          <a:blip r:embed="rId10"/>
          <a:stretch>
            <a:fillRect/>
          </a:stretch>
        </p:blipFill>
        <p:spPr>
          <a:xfrm>
            <a:off x="823596" y="1128071"/>
            <a:ext cx="5880831" cy="4994888"/>
          </a:xfrm>
          <a:prstGeom prst="rect">
            <a:avLst/>
          </a:prstGeom>
        </p:spPr>
      </p:pic>
      <p:pic>
        <p:nvPicPr>
          <p:cNvPr id="21" name="Picture 20">
            <a:extLst>
              <a:ext uri="{FF2B5EF4-FFF2-40B4-BE49-F238E27FC236}">
                <a16:creationId xmlns:a16="http://schemas.microsoft.com/office/drawing/2014/main" id="{C617622D-E379-4B1D-ABC1-FF7109E64938}"/>
              </a:ext>
            </a:extLst>
          </p:cNvPr>
          <p:cNvPicPr>
            <a:picLocks noChangeAspect="1"/>
          </p:cNvPicPr>
          <p:nvPr/>
        </p:nvPicPr>
        <p:blipFill rotWithShape="1">
          <a:blip r:embed="rId7"/>
          <a:srcRect l="13149" t="8400" r="8666" b="13651"/>
          <a:stretch/>
        </p:blipFill>
        <p:spPr>
          <a:xfrm>
            <a:off x="10205690" y="1670460"/>
            <a:ext cx="916244" cy="601376"/>
          </a:xfrm>
          <a:prstGeom prst="rect">
            <a:avLst/>
          </a:prstGeom>
        </p:spPr>
      </p:pic>
    </p:spTree>
    <p:extLst>
      <p:ext uri="{BB962C8B-B14F-4D97-AF65-F5344CB8AC3E}">
        <p14:creationId xmlns:p14="http://schemas.microsoft.com/office/powerpoint/2010/main" val="6885632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 Box 2">
            <a:extLst>
              <a:ext uri="{FF2B5EF4-FFF2-40B4-BE49-F238E27FC236}">
                <a16:creationId xmlns:a16="http://schemas.microsoft.com/office/drawing/2014/main" id="{736F37D6-A3B9-47D4-8F0B-7A7E3B500CE1}"/>
              </a:ext>
            </a:extLst>
          </p:cNvPr>
          <p:cNvSpPr txBox="1">
            <a:spLocks noChangeArrowheads="1"/>
          </p:cNvSpPr>
          <p:nvPr/>
        </p:nvSpPr>
        <p:spPr bwMode="auto">
          <a:xfrm>
            <a:off x="1752435" y="872746"/>
            <a:ext cx="2400300"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400" b="1" kern="100" dirty="0">
                <a:effectLst/>
                <a:latin typeface="Comic Sans MS" panose="030F0702030302020204" pitchFamily="66" charset="0"/>
                <a:ea typeface="Calibri" panose="020F0502020204030204" pitchFamily="34" charset="0"/>
                <a:cs typeface="Times New Roman" panose="02020603050405020304" pitchFamily="18" charset="0"/>
              </a:rPr>
              <a:t>Observation</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4B9B09C9-CB76-4CAC-96ED-CF60D7172198}"/>
              </a:ext>
            </a:extLst>
          </p:cNvPr>
          <p:cNvSpPr txBox="1">
            <a:spLocks noChangeArrowheads="1"/>
          </p:cNvSpPr>
          <p:nvPr/>
        </p:nvSpPr>
        <p:spPr bwMode="auto">
          <a:xfrm>
            <a:off x="6518201" y="1102653"/>
            <a:ext cx="4683136" cy="3238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400" b="1" kern="100" dirty="0">
                <a:effectLst/>
                <a:latin typeface="Comic Sans MS" panose="030F0702030302020204" pitchFamily="66" charset="0"/>
                <a:ea typeface="Calibri" panose="020F0502020204030204" pitchFamily="34" charset="0"/>
                <a:cs typeface="Times New Roman" panose="02020603050405020304" pitchFamily="18" charset="0"/>
              </a:rPr>
              <a:t>Holistic development </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a:extLst>
              <a:ext uri="{FF2B5EF4-FFF2-40B4-BE49-F238E27FC236}">
                <a16:creationId xmlns:a16="http://schemas.microsoft.com/office/drawing/2014/main" id="{CE477E60-FE42-4360-BEBE-9224DCE585DB}"/>
              </a:ext>
            </a:extLst>
          </p:cNvPr>
          <p:cNvSpPr txBox="1">
            <a:spLocks noChangeArrowheads="1"/>
          </p:cNvSpPr>
          <p:nvPr/>
        </p:nvSpPr>
        <p:spPr bwMode="auto">
          <a:xfrm>
            <a:off x="305038" y="3243481"/>
            <a:ext cx="3556376" cy="35242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400" b="1" kern="100" dirty="0">
                <a:effectLst/>
                <a:latin typeface="Comic Sans MS" panose="030F0702030302020204" pitchFamily="66" charset="0"/>
                <a:ea typeface="Calibri" panose="020F0502020204030204" pitchFamily="34" charset="0"/>
                <a:cs typeface="Times New Roman" panose="02020603050405020304" pitchFamily="18" charset="0"/>
              </a:rPr>
              <a:t>Objective observations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 Box 3">
            <a:extLst>
              <a:ext uri="{FF2B5EF4-FFF2-40B4-BE49-F238E27FC236}">
                <a16:creationId xmlns:a16="http://schemas.microsoft.com/office/drawing/2014/main" id="{616E1945-4223-4EB8-95D8-EACFA095F35F}"/>
              </a:ext>
            </a:extLst>
          </p:cNvPr>
          <p:cNvSpPr txBox="1">
            <a:spLocks noChangeArrowheads="1"/>
          </p:cNvSpPr>
          <p:nvPr/>
        </p:nvSpPr>
        <p:spPr bwMode="auto">
          <a:xfrm>
            <a:off x="7772483" y="3353368"/>
            <a:ext cx="3918488" cy="40005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400" b="1" kern="100" dirty="0">
                <a:effectLst/>
                <a:latin typeface="Comic Sans MS" panose="030F0702030302020204" pitchFamily="66" charset="0"/>
                <a:ea typeface="Calibri" panose="020F0502020204030204" pitchFamily="34" charset="0"/>
                <a:cs typeface="Times New Roman" panose="02020603050405020304" pitchFamily="18" charset="0"/>
              </a:rPr>
              <a:t>Subjective observations</a:t>
            </a:r>
            <a:endParaRPr lang="en-GB"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6" name="Straight Arrow Connector 25">
            <a:extLst>
              <a:ext uri="{FF2B5EF4-FFF2-40B4-BE49-F238E27FC236}">
                <a16:creationId xmlns:a16="http://schemas.microsoft.com/office/drawing/2014/main" id="{7364DFAB-C48D-4841-9461-539C58707838}"/>
              </a:ext>
            </a:extLst>
          </p:cNvPr>
          <p:cNvCxnSpPr>
            <a:cxnSpLocks/>
          </p:cNvCxnSpPr>
          <p:nvPr/>
        </p:nvCxnSpPr>
        <p:spPr>
          <a:xfrm flipH="1" flipV="1">
            <a:off x="3998904" y="1223473"/>
            <a:ext cx="1653228" cy="166234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B5689D6-C177-45EF-9D55-35B4F6E2257D}"/>
              </a:ext>
            </a:extLst>
          </p:cNvPr>
          <p:cNvCxnSpPr>
            <a:cxnSpLocks/>
          </p:cNvCxnSpPr>
          <p:nvPr/>
        </p:nvCxnSpPr>
        <p:spPr>
          <a:xfrm flipV="1">
            <a:off x="6698451" y="1418958"/>
            <a:ext cx="448969" cy="1374577"/>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a:extLst>
              <a:ext uri="{FF2B5EF4-FFF2-40B4-BE49-F238E27FC236}">
                <a16:creationId xmlns:a16="http://schemas.microsoft.com/office/drawing/2014/main" id="{A235EF55-B778-4F73-99E5-95C00056DD7B}"/>
              </a:ext>
            </a:extLst>
          </p:cNvPr>
          <p:cNvCxnSpPr>
            <a:cxnSpLocks/>
          </p:cNvCxnSpPr>
          <p:nvPr/>
        </p:nvCxnSpPr>
        <p:spPr>
          <a:xfrm flipH="1">
            <a:off x="3923619" y="3211750"/>
            <a:ext cx="1695572" cy="26183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a:extLst>
              <a:ext uri="{FF2B5EF4-FFF2-40B4-BE49-F238E27FC236}">
                <a16:creationId xmlns:a16="http://schemas.microsoft.com/office/drawing/2014/main" id="{0B4390D1-15F8-43BB-8977-05CCC7C4A29A}"/>
              </a:ext>
            </a:extLst>
          </p:cNvPr>
          <p:cNvCxnSpPr>
            <a:cxnSpLocks/>
          </p:cNvCxnSpPr>
          <p:nvPr/>
        </p:nvCxnSpPr>
        <p:spPr>
          <a:xfrm>
            <a:off x="6922935" y="3353845"/>
            <a:ext cx="979495" cy="17372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Cloud 17">
            <a:extLst>
              <a:ext uri="{FF2B5EF4-FFF2-40B4-BE49-F238E27FC236}">
                <a16:creationId xmlns:a16="http://schemas.microsoft.com/office/drawing/2014/main" id="{4BCF3BB3-2D26-4424-AFBF-909D7EEC1A4B}"/>
              </a:ext>
            </a:extLst>
          </p:cNvPr>
          <p:cNvSpPr/>
          <p:nvPr/>
        </p:nvSpPr>
        <p:spPr>
          <a:xfrm>
            <a:off x="5405690" y="2634454"/>
            <a:ext cx="1862455" cy="1052195"/>
          </a:xfrm>
          <a:prstGeom prst="cloud">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b="1" kern="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Key Terms</a:t>
            </a:r>
            <a:endParaRPr lang="en-GB" kern="100" dirty="0">
              <a:effectLst/>
              <a:ea typeface="Calibri" panose="020F0502020204030204" pitchFamily="34" charset="0"/>
              <a:cs typeface="Times New Roman" panose="02020603050405020304" pitchFamily="18" charset="0"/>
            </a:endParaRPr>
          </a:p>
        </p:txBody>
      </p:sp>
      <p:sp>
        <p:nvSpPr>
          <p:cNvPr id="32" name="Text Box 2">
            <a:extLst>
              <a:ext uri="{FF2B5EF4-FFF2-40B4-BE49-F238E27FC236}">
                <a16:creationId xmlns:a16="http://schemas.microsoft.com/office/drawing/2014/main" id="{ECE3B264-282F-42DD-9F4B-5F7EF13FBBF6}"/>
              </a:ext>
            </a:extLst>
          </p:cNvPr>
          <p:cNvSpPr txBox="1">
            <a:spLocks noChangeArrowheads="1"/>
          </p:cNvSpPr>
          <p:nvPr/>
        </p:nvSpPr>
        <p:spPr bwMode="auto">
          <a:xfrm>
            <a:off x="727790" y="1263310"/>
            <a:ext cx="3195829"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r">
              <a:lnSpc>
                <a:spcPct val="107000"/>
              </a:lnSpc>
              <a:spcAft>
                <a:spcPts val="800"/>
              </a:spcAft>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The action or process of closely observing or monitoring something or someone </a:t>
            </a:r>
            <a:endParaRPr lang="en-GB" sz="2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2">
            <a:extLst>
              <a:ext uri="{FF2B5EF4-FFF2-40B4-BE49-F238E27FC236}">
                <a16:creationId xmlns:a16="http://schemas.microsoft.com/office/drawing/2014/main" id="{67EC6451-B3A9-4D38-81ED-15DAFE6ABFF7}"/>
              </a:ext>
            </a:extLst>
          </p:cNvPr>
          <p:cNvSpPr txBox="1">
            <a:spLocks noChangeArrowheads="1"/>
          </p:cNvSpPr>
          <p:nvPr/>
        </p:nvSpPr>
        <p:spPr bwMode="auto">
          <a:xfrm>
            <a:off x="7250279" y="1557996"/>
            <a:ext cx="4004359"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The overall development of the child </a:t>
            </a:r>
            <a:endParaRPr lang="en-GB" sz="2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2">
            <a:extLst>
              <a:ext uri="{FF2B5EF4-FFF2-40B4-BE49-F238E27FC236}">
                <a16:creationId xmlns:a16="http://schemas.microsoft.com/office/drawing/2014/main" id="{A9CC8DC7-9C44-448F-BB99-7E4506452511}"/>
              </a:ext>
            </a:extLst>
          </p:cNvPr>
          <p:cNvSpPr txBox="1">
            <a:spLocks noChangeArrowheads="1"/>
          </p:cNvSpPr>
          <p:nvPr/>
        </p:nvSpPr>
        <p:spPr bwMode="auto">
          <a:xfrm>
            <a:off x="350213" y="3725073"/>
            <a:ext cx="4004359"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indent="-342900">
              <a:lnSpc>
                <a:spcPct val="107000"/>
              </a:lnSpc>
              <a:spcAft>
                <a:spcPts val="800"/>
              </a:spcAft>
              <a:buFont typeface="Arial" panose="020B0604020202020204" pitchFamily="34" charset="0"/>
              <a:buChar char="•"/>
            </a:pPr>
            <a:r>
              <a:rPr lang="en-GB" sz="22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A record of what is seen and heard</a:t>
            </a:r>
          </a:p>
          <a:p>
            <a:pPr marL="342900" indent="-342900">
              <a:lnSpc>
                <a:spcPct val="107000"/>
              </a:lnSpc>
              <a:spcAft>
                <a:spcPts val="800"/>
              </a:spcAft>
              <a:buFont typeface="Arial" panose="020B0604020202020204" pitchFamily="34" charset="0"/>
              <a:buChar char="•"/>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It does not include an opinion</a:t>
            </a:r>
          </a:p>
          <a:p>
            <a:pPr marL="342900" indent="-342900">
              <a:lnSpc>
                <a:spcPct val="107000"/>
              </a:lnSpc>
              <a:spcAft>
                <a:spcPts val="800"/>
              </a:spcAft>
              <a:buFont typeface="Arial" panose="020B0604020202020204" pitchFamily="34" charset="0"/>
              <a:buChar char="•"/>
            </a:pPr>
            <a:r>
              <a:rPr lang="en-GB" sz="22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Only states facts and details</a:t>
            </a:r>
          </a:p>
          <a:p>
            <a:pPr marL="342900" indent="-342900">
              <a:lnSpc>
                <a:spcPct val="107000"/>
              </a:lnSpc>
              <a:spcAft>
                <a:spcPts val="800"/>
              </a:spcAft>
              <a:buFont typeface="Arial" panose="020B0604020202020204" pitchFamily="34" charset="0"/>
              <a:buChar char="•"/>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Avoid interpretation </a:t>
            </a:r>
            <a:endParaRPr lang="en-GB" sz="2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a:extLst>
              <a:ext uri="{FF2B5EF4-FFF2-40B4-BE49-F238E27FC236}">
                <a16:creationId xmlns:a16="http://schemas.microsoft.com/office/drawing/2014/main" id="{B9D030BE-E7D4-40DF-8BB6-6EF69197DBC7}"/>
              </a:ext>
            </a:extLst>
          </p:cNvPr>
          <p:cNvSpPr txBox="1">
            <a:spLocks noChangeArrowheads="1"/>
          </p:cNvSpPr>
          <p:nvPr/>
        </p:nvSpPr>
        <p:spPr bwMode="auto">
          <a:xfrm>
            <a:off x="7638719" y="3800272"/>
            <a:ext cx="4004359"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342900" indent="-342900">
              <a:lnSpc>
                <a:spcPct val="107000"/>
              </a:lnSpc>
              <a:spcAft>
                <a:spcPts val="800"/>
              </a:spcAft>
              <a:buFont typeface="Arial" panose="020B0604020202020204" pitchFamily="34" charset="0"/>
              <a:buChar char="•"/>
            </a:pPr>
            <a:r>
              <a:rPr lang="en-GB" sz="22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Influenced by past events</a:t>
            </a:r>
          </a:p>
          <a:p>
            <a:pPr marL="342900" indent="-342900">
              <a:lnSpc>
                <a:spcPct val="107000"/>
              </a:lnSpc>
              <a:spcAft>
                <a:spcPts val="800"/>
              </a:spcAft>
              <a:buFont typeface="Arial" panose="020B0604020202020204" pitchFamily="34" charset="0"/>
              <a:buChar char="•"/>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Based on personal experiences </a:t>
            </a:r>
          </a:p>
          <a:p>
            <a:pPr marL="342900" indent="-342900">
              <a:lnSpc>
                <a:spcPct val="107000"/>
              </a:lnSpc>
              <a:spcAft>
                <a:spcPts val="800"/>
              </a:spcAft>
              <a:buFont typeface="Arial" panose="020B0604020202020204" pitchFamily="34" charset="0"/>
              <a:buChar char="•"/>
            </a:pPr>
            <a:r>
              <a:rPr lang="en-GB" sz="22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Based on opinion, feelings and assumptions</a:t>
            </a:r>
          </a:p>
          <a:p>
            <a:pPr marL="342900" indent="-342900">
              <a:lnSpc>
                <a:spcPct val="107000"/>
              </a:lnSpc>
              <a:spcAft>
                <a:spcPts val="800"/>
              </a:spcAft>
              <a:buFont typeface="Arial" panose="020B0604020202020204" pitchFamily="34" charset="0"/>
              <a:buChar char="•"/>
            </a:pPr>
            <a:r>
              <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Subject to interpre</a:t>
            </a:r>
            <a:r>
              <a:rPr lang="en-GB" sz="22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tation </a:t>
            </a:r>
            <a:endParaRPr lang="en-GB" sz="2200"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endParaRPr lang="en-GB" sz="22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405674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1">
            <a:extLst>
              <a:ext uri="{FF2B5EF4-FFF2-40B4-BE49-F238E27FC236}">
                <a16:creationId xmlns:a16="http://schemas.microsoft.com/office/drawing/2014/main" id="{A6679449-AE72-43E5-A21B-AADEFC9F9566}"/>
              </a:ext>
            </a:extLst>
          </p:cNvPr>
          <p:cNvGraphicFramePr>
            <a:graphicFrameLocks noGrp="1"/>
          </p:cNvGraphicFramePr>
          <p:nvPr>
            <p:extLst>
              <p:ext uri="{D42A27DB-BD31-4B8C-83A1-F6EECF244321}">
                <p14:modId xmlns:p14="http://schemas.microsoft.com/office/powerpoint/2010/main" val="2160304875"/>
              </p:ext>
            </p:extLst>
          </p:nvPr>
        </p:nvGraphicFramePr>
        <p:xfrm>
          <a:off x="1154004" y="832043"/>
          <a:ext cx="9865252" cy="5723890"/>
        </p:xfrm>
        <a:graphic>
          <a:graphicData uri="http://schemas.openxmlformats.org/drawingml/2006/table">
            <a:tbl>
              <a:tblPr firstRow="1" firstCol="1" bandRow="1">
                <a:tableStyleId>{5940675A-B579-460E-94D1-54222C63F5DA}</a:tableStyleId>
              </a:tblPr>
              <a:tblGrid>
                <a:gridCol w="1377742">
                  <a:extLst>
                    <a:ext uri="{9D8B030D-6E8A-4147-A177-3AD203B41FA5}">
                      <a16:colId xmlns:a16="http://schemas.microsoft.com/office/drawing/2014/main" val="3379552896"/>
                    </a:ext>
                  </a:extLst>
                </a:gridCol>
                <a:gridCol w="8487510">
                  <a:extLst>
                    <a:ext uri="{9D8B030D-6E8A-4147-A177-3AD203B41FA5}">
                      <a16:colId xmlns:a16="http://schemas.microsoft.com/office/drawing/2014/main" val="813904205"/>
                    </a:ext>
                  </a:extLst>
                </a:gridCol>
              </a:tblGrid>
              <a:tr h="178130">
                <a:tc>
                  <a:txBody>
                    <a:bodyPr/>
                    <a:lstStyle/>
                    <a:p>
                      <a:pPr algn="ctr">
                        <a:lnSpc>
                          <a:spcPct val="107000"/>
                        </a:lnSpc>
                        <a:spcAft>
                          <a:spcPts val="800"/>
                        </a:spcAft>
                      </a:pPr>
                      <a:r>
                        <a:rPr lang="en-GB" sz="1900" kern="100" dirty="0">
                          <a:ln>
                            <a:solidFill>
                              <a:sysClr val="windowText" lastClr="000000"/>
                            </a:solidFill>
                          </a:ln>
                          <a:solidFill>
                            <a:sysClr val="windowText" lastClr="000000"/>
                          </a:solidFill>
                          <a:effectLst/>
                        </a:rPr>
                        <a:t>Key Term</a:t>
                      </a:r>
                      <a:endParaRPr lang="en-GB" sz="19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65" marR="38865" marT="0" marB="0" anchor="ctr"/>
                </a:tc>
                <a:tc>
                  <a:txBody>
                    <a:bodyPr/>
                    <a:lstStyle/>
                    <a:p>
                      <a:pPr algn="ctr">
                        <a:lnSpc>
                          <a:spcPct val="107000"/>
                        </a:lnSpc>
                        <a:spcAft>
                          <a:spcPts val="800"/>
                        </a:spcAft>
                      </a:pPr>
                      <a:r>
                        <a:rPr lang="en-GB" sz="1900" kern="100">
                          <a:ln>
                            <a:solidFill>
                              <a:sysClr val="windowText" lastClr="000000"/>
                            </a:solidFill>
                          </a:ln>
                          <a:solidFill>
                            <a:sysClr val="windowText" lastClr="000000"/>
                          </a:solidFill>
                          <a:effectLst/>
                        </a:rPr>
                        <a:t>Definition</a:t>
                      </a:r>
                      <a:endParaRPr lang="en-GB" sz="1900" kern="10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65" marR="38865" marT="0" marB="0" anchor="ctr"/>
                </a:tc>
                <a:extLst>
                  <a:ext uri="{0D108BD9-81ED-4DB2-BD59-A6C34878D82A}">
                    <a16:rowId xmlns:a16="http://schemas.microsoft.com/office/drawing/2014/main" val="2335022651"/>
                  </a:ext>
                </a:extLst>
              </a:tr>
              <a:tr h="1806490">
                <a:tc>
                  <a:txBody>
                    <a:bodyPr/>
                    <a:lstStyle/>
                    <a:p>
                      <a:pPr algn="ctr">
                        <a:lnSpc>
                          <a:spcPct val="107000"/>
                        </a:lnSpc>
                        <a:spcAft>
                          <a:spcPts val="800"/>
                        </a:spcAft>
                      </a:pPr>
                      <a:r>
                        <a:rPr lang="en-GB" sz="1900" kern="100" dirty="0">
                          <a:ln>
                            <a:solidFill>
                              <a:sysClr val="windowText" lastClr="000000"/>
                            </a:solidFill>
                          </a:ln>
                          <a:solidFill>
                            <a:sysClr val="windowText" lastClr="000000"/>
                          </a:solidFill>
                          <a:effectLst/>
                        </a:rPr>
                        <a:t>Formative Assessment</a:t>
                      </a:r>
                      <a:endParaRPr lang="en-GB" sz="19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65" marR="38865" marT="0" marB="0" anchor="ctr">
                    <a:solidFill>
                      <a:schemeClr val="accent1">
                        <a:lumMod val="20000"/>
                        <a:lumOff val="80000"/>
                      </a:schemeClr>
                    </a:solidFill>
                  </a:tcPr>
                </a:tc>
                <a:tc>
                  <a:txBody>
                    <a:bodyPr/>
                    <a:lstStyle/>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Assessments that inform planning and immediate responses to children</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Find out the child’s interest </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Helps identify stages of development</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Understand triggers in behaviour</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Gain insight to share with parents/carers/professionals </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Supports provision for the characteristics of effective learning</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Plan development activities </a:t>
                      </a:r>
                    </a:p>
                  </a:txBody>
                  <a:tcPr marL="38865" marR="38865" marT="0" marB="0">
                    <a:solidFill>
                      <a:schemeClr val="accent1">
                        <a:lumMod val="20000"/>
                        <a:lumOff val="80000"/>
                      </a:schemeClr>
                    </a:solidFill>
                  </a:tcPr>
                </a:tc>
                <a:extLst>
                  <a:ext uri="{0D108BD9-81ED-4DB2-BD59-A6C34878D82A}">
                    <a16:rowId xmlns:a16="http://schemas.microsoft.com/office/drawing/2014/main" val="3562503290"/>
                  </a:ext>
                </a:extLst>
              </a:tr>
              <a:tr h="2366718">
                <a:tc>
                  <a:txBody>
                    <a:bodyPr/>
                    <a:lstStyle/>
                    <a:p>
                      <a:pPr algn="ctr">
                        <a:lnSpc>
                          <a:spcPct val="107000"/>
                        </a:lnSpc>
                        <a:spcAft>
                          <a:spcPts val="800"/>
                        </a:spcAft>
                      </a:pPr>
                      <a:r>
                        <a:rPr lang="en-GB" sz="1900" kern="100" dirty="0">
                          <a:ln>
                            <a:solidFill>
                              <a:sysClr val="windowText" lastClr="000000"/>
                            </a:solidFill>
                          </a:ln>
                          <a:solidFill>
                            <a:sysClr val="windowText" lastClr="000000"/>
                          </a:solidFill>
                          <a:effectLst/>
                        </a:rPr>
                        <a:t>Summative Assessment</a:t>
                      </a:r>
                      <a:endParaRPr lang="en-GB" sz="19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8865" marR="38865" marT="0" marB="0" anchor="ctr">
                    <a:solidFill>
                      <a:schemeClr val="accent6">
                        <a:lumMod val="20000"/>
                        <a:lumOff val="80000"/>
                      </a:schemeClr>
                    </a:solidFill>
                  </a:tcPr>
                </a:tc>
                <a:tc>
                  <a:txBody>
                    <a:bodyPr/>
                    <a:lstStyle/>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Assessments that provide a summary of the child’s learning and development at a point in time</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Evaluates effectiveness of interventions </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Supports assessment of the child’s development</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Supports other professionals</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Plan learning and development activities</a:t>
                      </a:r>
                    </a:p>
                    <a:p>
                      <a:pPr marL="342900" indent="-342900">
                        <a:lnSpc>
                          <a:spcPct val="107000"/>
                        </a:lnSpc>
                        <a:spcAft>
                          <a:spcPts val="800"/>
                        </a:spcAft>
                        <a:buFont typeface="Arial" panose="020B0604020202020204" pitchFamily="34" charset="0"/>
                        <a:buChar char="•"/>
                      </a:pPr>
                      <a:r>
                        <a:rPr lang="en-GB" sz="1900" kern="100" dirty="0">
                          <a:ln>
                            <a:solidFill>
                              <a:sysClr val="windowText" lastClr="000000"/>
                            </a:solidFill>
                          </a:ln>
                          <a:solidFill>
                            <a:sysClr val="windowText" lastClr="000000"/>
                          </a:solidFill>
                          <a:effectLst/>
                        </a:rPr>
                        <a:t>Track progress against current frameworks </a:t>
                      </a:r>
                    </a:p>
                  </a:txBody>
                  <a:tcPr marL="38865" marR="38865" marT="0" marB="0">
                    <a:solidFill>
                      <a:schemeClr val="accent6">
                        <a:lumMod val="20000"/>
                        <a:lumOff val="80000"/>
                      </a:schemeClr>
                    </a:solidFill>
                  </a:tcPr>
                </a:tc>
                <a:extLst>
                  <a:ext uri="{0D108BD9-81ED-4DB2-BD59-A6C34878D82A}">
                    <a16:rowId xmlns:a16="http://schemas.microsoft.com/office/drawing/2014/main" val="1905493459"/>
                  </a:ext>
                </a:extLst>
              </a:tr>
            </a:tbl>
          </a:graphicData>
        </a:graphic>
      </p:graphicFrame>
      <p:sp>
        <p:nvSpPr>
          <p:cNvPr id="5" name="Rectangle 4">
            <a:extLst>
              <a:ext uri="{FF2B5EF4-FFF2-40B4-BE49-F238E27FC236}">
                <a16:creationId xmlns:a16="http://schemas.microsoft.com/office/drawing/2014/main" id="{60A9C36F-CF96-46AF-9E7A-9256ED6F7B6D}"/>
              </a:ext>
            </a:extLst>
          </p:cNvPr>
          <p:cNvSpPr/>
          <p:nvPr/>
        </p:nvSpPr>
        <p:spPr>
          <a:xfrm>
            <a:off x="1172744" y="3934437"/>
            <a:ext cx="9785240" cy="2621496"/>
          </a:xfrm>
          <a:prstGeom prst="rect">
            <a:avLst/>
          </a:prstGeom>
          <a:solidFill>
            <a:srgbClr val="E2F0D9"/>
          </a:solidFill>
          <a:ln>
            <a:solidFill>
              <a:srgbClr val="E2F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56824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Cloud 17">
            <a:extLst>
              <a:ext uri="{FF2B5EF4-FFF2-40B4-BE49-F238E27FC236}">
                <a16:creationId xmlns:a16="http://schemas.microsoft.com/office/drawing/2014/main" id="{5DDC3CBA-647B-4E79-B45F-2CF67E64BAD0}"/>
              </a:ext>
            </a:extLst>
          </p:cNvPr>
          <p:cNvSpPr/>
          <p:nvPr/>
        </p:nvSpPr>
        <p:spPr>
          <a:xfrm>
            <a:off x="4645380" y="2890306"/>
            <a:ext cx="2901239" cy="1530691"/>
          </a:xfrm>
          <a:prstGeom prst="cloud">
            <a:avLst/>
          </a:prstGeom>
          <a:solidFill>
            <a:schemeClr val="bg1">
              <a:lumMod val="9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200" b="1" kern="100" dirty="0">
                <a:solidFill>
                  <a:srgbClr val="000000"/>
                </a:solidFill>
                <a:effectLst/>
                <a:latin typeface="Comic Sans MS" panose="030F0702030302020204" pitchFamily="66" charset="0"/>
                <a:ea typeface="Calibri" panose="020F0502020204030204" pitchFamily="34" charset="0"/>
                <a:cs typeface="Times New Roman" panose="02020603050405020304" pitchFamily="18" charset="0"/>
              </a:rPr>
              <a:t>Different methods of observation </a:t>
            </a:r>
            <a:endParaRPr lang="en-GB" sz="2200" kern="100" dirty="0">
              <a:effectLst/>
              <a:ea typeface="Calibri" panose="020F0502020204030204" pitchFamily="34" charset="0"/>
              <a:cs typeface="Times New Roman" panose="02020603050405020304" pitchFamily="18" charset="0"/>
            </a:endParaRPr>
          </a:p>
        </p:txBody>
      </p:sp>
      <p:sp>
        <p:nvSpPr>
          <p:cNvPr id="21" name="Text Box 2">
            <a:extLst>
              <a:ext uri="{FF2B5EF4-FFF2-40B4-BE49-F238E27FC236}">
                <a16:creationId xmlns:a16="http://schemas.microsoft.com/office/drawing/2014/main" id="{55F7CE72-B822-4A60-B13D-5E72041E7835}"/>
              </a:ext>
            </a:extLst>
          </p:cNvPr>
          <p:cNvSpPr txBox="1">
            <a:spLocks noChangeArrowheads="1"/>
          </p:cNvSpPr>
          <p:nvPr/>
        </p:nvSpPr>
        <p:spPr bwMode="auto">
          <a:xfrm>
            <a:off x="162907" y="990125"/>
            <a:ext cx="4827344"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Media methods </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Make a video recording</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Take a photograph</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Record observations in a digital format</a:t>
            </a:r>
          </a:p>
          <a:p>
            <a:pPr algn="ctr">
              <a:lnSpc>
                <a:spcPct val="107000"/>
              </a:lnSpc>
              <a:spcAft>
                <a:spcPts val="800"/>
              </a:spcAft>
            </a:pPr>
            <a:endPar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48385865-C214-45D3-B588-35520BA1F60A}"/>
              </a:ext>
            </a:extLst>
          </p:cNvPr>
          <p:cNvSpPr txBox="1">
            <a:spLocks noChangeArrowheads="1"/>
          </p:cNvSpPr>
          <p:nvPr/>
        </p:nvSpPr>
        <p:spPr bwMode="auto">
          <a:xfrm>
            <a:off x="5386259" y="774366"/>
            <a:ext cx="5645062"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Learning journal</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Collection of notes, observations and thoughts built up over a period of time </a:t>
            </a:r>
          </a:p>
        </p:txBody>
      </p:sp>
      <p:sp>
        <p:nvSpPr>
          <p:cNvPr id="24" name="Text Box 2">
            <a:extLst>
              <a:ext uri="{FF2B5EF4-FFF2-40B4-BE49-F238E27FC236}">
                <a16:creationId xmlns:a16="http://schemas.microsoft.com/office/drawing/2014/main" id="{56FC8F77-63A4-4E28-A62E-9E234287E1D6}"/>
              </a:ext>
            </a:extLst>
          </p:cNvPr>
          <p:cNvSpPr txBox="1">
            <a:spLocks noChangeArrowheads="1"/>
          </p:cNvSpPr>
          <p:nvPr/>
        </p:nvSpPr>
        <p:spPr bwMode="auto">
          <a:xfrm>
            <a:off x="450408" y="3561038"/>
            <a:ext cx="3576307"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Post-it notes</a:t>
            </a:r>
          </a:p>
          <a:p>
            <a:pPr algn="ctr">
              <a:lnSpc>
                <a:spcPct val="107000"/>
              </a:lnSpc>
              <a:spcAft>
                <a:spcPts val="800"/>
              </a:spcAft>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 Make a note of a child’s behaviour or skill, temporally attach a note to a document or surface </a:t>
            </a:r>
          </a:p>
        </p:txBody>
      </p:sp>
      <p:sp>
        <p:nvSpPr>
          <p:cNvPr id="25" name="Text Box 2">
            <a:extLst>
              <a:ext uri="{FF2B5EF4-FFF2-40B4-BE49-F238E27FC236}">
                <a16:creationId xmlns:a16="http://schemas.microsoft.com/office/drawing/2014/main" id="{B5511894-2CBE-4A83-8397-7FCEA16BC251}"/>
              </a:ext>
            </a:extLst>
          </p:cNvPr>
          <p:cNvSpPr txBox="1">
            <a:spLocks noChangeArrowheads="1"/>
          </p:cNvSpPr>
          <p:nvPr/>
        </p:nvSpPr>
        <p:spPr bwMode="auto">
          <a:xfrm>
            <a:off x="4988317" y="4682585"/>
            <a:ext cx="4606755"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Narrative/written account</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A short observation focused on the child, write everything down during the period of observation of the child</a:t>
            </a:r>
          </a:p>
        </p:txBody>
      </p:sp>
      <p:sp>
        <p:nvSpPr>
          <p:cNvPr id="26" name="Text Box 2">
            <a:extLst>
              <a:ext uri="{FF2B5EF4-FFF2-40B4-BE49-F238E27FC236}">
                <a16:creationId xmlns:a16="http://schemas.microsoft.com/office/drawing/2014/main" id="{4DC56E3E-19FA-4A5C-9E63-CEC0C8441ACD}"/>
              </a:ext>
            </a:extLst>
          </p:cNvPr>
          <p:cNvSpPr txBox="1">
            <a:spLocks noChangeArrowheads="1"/>
          </p:cNvSpPr>
          <p:nvPr/>
        </p:nvSpPr>
        <p:spPr bwMode="auto">
          <a:xfrm>
            <a:off x="7866939" y="2492326"/>
            <a:ext cx="3917590" cy="4616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GB" sz="2000" b="1" kern="100" dirty="0">
                <a:solidFill>
                  <a:srgbClr val="7030A0"/>
                </a:solidFill>
                <a:effectLst/>
                <a:latin typeface="Comic Sans MS" panose="030F0702030302020204" pitchFamily="66" charset="0"/>
                <a:ea typeface="Calibri" panose="020F0502020204030204" pitchFamily="34" charset="0"/>
                <a:cs typeface="Times New Roman" panose="02020603050405020304" pitchFamily="18" charset="0"/>
              </a:rPr>
              <a:t>Checklis</a:t>
            </a:r>
            <a:r>
              <a:rPr lang="en-GB" sz="2000" b="1"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t</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Check whether the child can achieve a specialised skill</a:t>
            </a:r>
          </a:p>
          <a:p>
            <a:pPr marL="342900" indent="-342900" algn="ctr">
              <a:lnSpc>
                <a:spcPct val="107000"/>
              </a:lnSpc>
              <a:spcAft>
                <a:spcPts val="800"/>
              </a:spcAft>
              <a:buFontTx/>
              <a:buChar char="-"/>
            </a:pPr>
            <a:r>
              <a:rPr lang="en-GB" sz="2000" kern="100" dirty="0">
                <a:solidFill>
                  <a:srgbClr val="7030A0"/>
                </a:solidFill>
                <a:latin typeface="Comic Sans MS" panose="030F0702030302020204" pitchFamily="66" charset="0"/>
                <a:ea typeface="Calibri" panose="020F0502020204030204" pitchFamily="34" charset="0"/>
                <a:cs typeface="Times New Roman" panose="02020603050405020304" pitchFamily="18" charset="0"/>
              </a:rPr>
              <a:t>Record findings </a:t>
            </a:r>
          </a:p>
        </p:txBody>
      </p:sp>
    </p:spTree>
    <p:extLst>
      <p:ext uri="{BB962C8B-B14F-4D97-AF65-F5344CB8AC3E}">
        <p14:creationId xmlns:p14="http://schemas.microsoft.com/office/powerpoint/2010/main" val="3090372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Content Area 8 Revision Booklet</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044056" y="1575503"/>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1392249327"/>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Define the term observation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Name one method of observation </a:t>
                      </a: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Describe the method of observation you named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What is one purpose of the planning cycle? </a:t>
                      </a: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21/03/25</a:t>
            </a:r>
          </a:p>
        </p:txBody>
      </p:sp>
    </p:spTree>
    <p:extLst>
      <p:ext uri="{BB962C8B-B14F-4D97-AF65-F5344CB8AC3E}">
        <p14:creationId xmlns:p14="http://schemas.microsoft.com/office/powerpoint/2010/main" val="374968533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5075339" y="2684214"/>
            <a:ext cx="5629532"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Read through the descriptions for the different types of observations, using the information from your books and your knowledge, have a go at adding the evaluation points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5075339" y="2059556"/>
            <a:ext cx="5629532"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Task </a:t>
            </a:r>
          </a:p>
        </p:txBody>
      </p:sp>
      <p:pic>
        <p:nvPicPr>
          <p:cNvPr id="18" name="Picture 17">
            <a:extLst>
              <a:ext uri="{FF2B5EF4-FFF2-40B4-BE49-F238E27FC236}">
                <a16:creationId xmlns:a16="http://schemas.microsoft.com/office/drawing/2014/main" id="{1EE4F72F-80AE-444F-A5C5-C79BBA01A87D}"/>
              </a:ext>
            </a:extLst>
          </p:cNvPr>
          <p:cNvPicPr>
            <a:picLocks noChangeAspect="1"/>
          </p:cNvPicPr>
          <p:nvPr/>
        </p:nvPicPr>
        <p:blipFill rotWithShape="1">
          <a:blip r:embed="rId7"/>
          <a:srcRect l="13149" t="8400" r="8666" b="13651"/>
          <a:stretch/>
        </p:blipFill>
        <p:spPr>
          <a:xfrm>
            <a:off x="9333710" y="1474981"/>
            <a:ext cx="1242337" cy="815407"/>
          </a:xfrm>
          <a:prstGeom prst="rect">
            <a:avLst/>
          </a:prstGeom>
        </p:spPr>
      </p:pic>
      <p:pic>
        <p:nvPicPr>
          <p:cNvPr id="3" name="Picture 2">
            <a:extLst>
              <a:ext uri="{FF2B5EF4-FFF2-40B4-BE49-F238E27FC236}">
                <a16:creationId xmlns:a16="http://schemas.microsoft.com/office/drawing/2014/main" id="{29F93AD3-C171-4ABC-83EB-2F60E6AD4A63}"/>
              </a:ext>
            </a:extLst>
          </p:cNvPr>
          <p:cNvPicPr>
            <a:picLocks noChangeAspect="1"/>
          </p:cNvPicPr>
          <p:nvPr/>
        </p:nvPicPr>
        <p:blipFill>
          <a:blip r:embed="rId10"/>
          <a:stretch>
            <a:fillRect/>
          </a:stretch>
        </p:blipFill>
        <p:spPr>
          <a:xfrm>
            <a:off x="676536" y="1006489"/>
            <a:ext cx="4017057" cy="5097633"/>
          </a:xfrm>
          <a:prstGeom prst="rect">
            <a:avLst/>
          </a:prstGeom>
        </p:spPr>
      </p:pic>
    </p:spTree>
    <p:extLst>
      <p:ext uri="{BB962C8B-B14F-4D97-AF65-F5344CB8AC3E}">
        <p14:creationId xmlns:p14="http://schemas.microsoft.com/office/powerpoint/2010/main" val="37282569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Content Area 8 Revision Booklet</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562837" y="2310483"/>
            <a:ext cx="4637099"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This allows the EYP to record details of what is seen and what is heard when observing a child. The EYP may set up an activity in one area of the room, that focusses on a particular area of development, and video record the child taking part in the activity.</a:t>
            </a:r>
          </a:p>
        </p:txBody>
      </p:sp>
      <p:sp>
        <p:nvSpPr>
          <p:cNvPr id="19" name="TextBox 18">
            <a:extLst>
              <a:ext uri="{FF2B5EF4-FFF2-40B4-BE49-F238E27FC236}">
                <a16:creationId xmlns:a16="http://schemas.microsoft.com/office/drawing/2014/main" id="{3F95F211-2D97-4522-B92F-C2166ADDD534}"/>
              </a:ext>
            </a:extLst>
          </p:cNvPr>
          <p:cNvSpPr txBox="1"/>
          <p:nvPr/>
        </p:nvSpPr>
        <p:spPr>
          <a:xfrm>
            <a:off x="562836" y="1674673"/>
            <a:ext cx="4637100"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Making a video recording </a:t>
            </a:r>
          </a:p>
        </p:txBody>
      </p:sp>
      <p:graphicFrame>
        <p:nvGraphicFramePr>
          <p:cNvPr id="2" name="Table 1">
            <a:extLst>
              <a:ext uri="{FF2B5EF4-FFF2-40B4-BE49-F238E27FC236}">
                <a16:creationId xmlns:a16="http://schemas.microsoft.com/office/drawing/2014/main" id="{4408BD81-69A1-476C-AEB5-B8D7DBA5F84E}"/>
              </a:ext>
            </a:extLst>
          </p:cNvPr>
          <p:cNvGraphicFramePr>
            <a:graphicFrameLocks noGrp="1"/>
          </p:cNvGraphicFramePr>
          <p:nvPr>
            <p:extLst>
              <p:ext uri="{D42A27DB-BD31-4B8C-83A1-F6EECF244321}">
                <p14:modId xmlns:p14="http://schemas.microsoft.com/office/powerpoint/2010/main" val="1889090231"/>
              </p:ext>
            </p:extLst>
          </p:nvPr>
        </p:nvGraphicFramePr>
        <p:xfrm>
          <a:off x="5417239" y="1674673"/>
          <a:ext cx="6211924" cy="4250260"/>
        </p:xfrm>
        <a:graphic>
          <a:graphicData uri="http://schemas.openxmlformats.org/drawingml/2006/table">
            <a:tbl>
              <a:tblPr firstRow="1" firstCol="1" bandRow="1">
                <a:tableStyleId>{5940675A-B579-460E-94D1-54222C63F5DA}</a:tableStyleId>
              </a:tblPr>
              <a:tblGrid>
                <a:gridCol w="3105962">
                  <a:extLst>
                    <a:ext uri="{9D8B030D-6E8A-4147-A177-3AD203B41FA5}">
                      <a16:colId xmlns:a16="http://schemas.microsoft.com/office/drawing/2014/main" val="2902153235"/>
                    </a:ext>
                  </a:extLst>
                </a:gridCol>
                <a:gridCol w="3105962">
                  <a:extLst>
                    <a:ext uri="{9D8B030D-6E8A-4147-A177-3AD203B41FA5}">
                      <a16:colId xmlns:a16="http://schemas.microsoft.com/office/drawing/2014/main" val="1218275090"/>
                    </a:ext>
                  </a:extLst>
                </a:gridCol>
              </a:tblGrid>
              <a:tr h="327456">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40000"/>
                        <a:lumOff val="60000"/>
                      </a:schemeClr>
                    </a:solidFill>
                  </a:tcPr>
                </a:tc>
                <a:tc>
                  <a:txBody>
                    <a:bodyPr/>
                    <a:lstStyle/>
                    <a:p>
                      <a:pPr algn="ctr">
                        <a:lnSpc>
                          <a:spcPct val="107000"/>
                        </a:lnSpc>
                        <a:spcAft>
                          <a:spcPts val="800"/>
                        </a:spcAft>
                      </a:pPr>
                      <a:r>
                        <a:rPr lang="en-GB" sz="2000" kern="100" dirty="0">
                          <a:ln>
                            <a:solidFill>
                              <a:sysClr val="windowText" lastClr="000000"/>
                            </a:solidFill>
                          </a:ln>
                          <a:solidFill>
                            <a:sysClr val="windowText" lastClr="000000"/>
                          </a:solidFill>
                          <a:effectLst/>
                        </a:rPr>
                        <a:t>Disadvantages</a:t>
                      </a:r>
                      <a:endParaRPr lang="en-GB" sz="2000" kern="100" dirty="0">
                        <a:ln>
                          <a:solidFill>
                            <a:sysClr val="windowText" lastClr="000000"/>
                          </a:solidFill>
                        </a:ln>
                        <a:solidFill>
                          <a:sysClr val="windowText" lastClr="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3289716608"/>
                  </a:ext>
                </a:extLst>
              </a:tr>
              <a:tr h="3922804">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The recording will mean the EYP is less likely to miss anything important.</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It will also help the EYP to write up more accurate notes after the observation has taken place.</a:t>
                      </a:r>
                    </a:p>
                  </a:txBody>
                  <a:tcPr marL="68580" marR="68580" marT="0" marB="0">
                    <a:solidFill>
                      <a:schemeClr val="accent6">
                        <a:lumMod val="40000"/>
                        <a:lumOff val="60000"/>
                      </a:schemeClr>
                    </a:solidFill>
                  </a:tcPr>
                </a:tc>
                <a:tc>
                  <a:txBody>
                    <a:bodyPr/>
                    <a:lstStyle/>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 Requires special equipment and knowledge to use it effectively. </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Lighting and background noise can affect the recording. </a:t>
                      </a:r>
                    </a:p>
                    <a:p>
                      <a:pPr marL="342900" indent="-342900" algn="ctr">
                        <a:lnSpc>
                          <a:spcPct val="107000"/>
                        </a:lnSpc>
                        <a:spcAft>
                          <a:spcPts val="800"/>
                        </a:spcAft>
                        <a:buFont typeface="Arial" panose="020B0604020202020204" pitchFamily="34" charset="0"/>
                        <a:buChar char="•"/>
                      </a:pPr>
                      <a:r>
                        <a:rPr lang="en-GB" sz="2000" kern="100" dirty="0">
                          <a:ln>
                            <a:solidFill>
                              <a:sysClr val="windowText" lastClr="000000"/>
                            </a:solidFill>
                          </a:ln>
                          <a:solidFill>
                            <a:sysClr val="windowText" lastClr="000000"/>
                          </a:solidFill>
                          <a:effectLst/>
                        </a:rPr>
                        <a:t>Children may be inhibited, move away or play to the camera.</a:t>
                      </a:r>
                    </a:p>
                  </a:txBody>
                  <a:tcPr marL="68580" marR="68580" marT="0" marB="0">
                    <a:solidFill>
                      <a:srgbClr val="FF9999"/>
                    </a:solidFill>
                  </a:tcPr>
                </a:tc>
                <a:extLst>
                  <a:ext uri="{0D108BD9-81ED-4DB2-BD59-A6C34878D82A}">
                    <a16:rowId xmlns:a16="http://schemas.microsoft.com/office/drawing/2014/main" val="3128775540"/>
                  </a:ext>
                </a:extLst>
              </a:tr>
            </a:tbl>
          </a:graphicData>
        </a:graphic>
      </p:graphicFrame>
    </p:spTree>
    <p:extLst>
      <p:ext uri="{BB962C8B-B14F-4D97-AF65-F5344CB8AC3E}">
        <p14:creationId xmlns:p14="http://schemas.microsoft.com/office/powerpoint/2010/main" val="393745605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2643</TotalTime>
  <Words>2518</Words>
  <Application>Microsoft Office PowerPoint</Application>
  <PresentationFormat>Widescreen</PresentationFormat>
  <Paragraphs>384</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Z Berry (BRI)</cp:lastModifiedBy>
  <cp:revision>8</cp:revision>
  <dcterms:created xsi:type="dcterms:W3CDTF">2023-09-11T16:25:58Z</dcterms:created>
  <dcterms:modified xsi:type="dcterms:W3CDTF">2025-05-07T11:50:43Z</dcterms:modified>
</cp:coreProperties>
</file>