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3" r:id="rId2"/>
    <p:sldId id="305" r:id="rId3"/>
    <p:sldId id="304" r:id="rId4"/>
    <p:sldId id="307" r:id="rId5"/>
    <p:sldId id="316" r:id="rId6"/>
    <p:sldId id="313" r:id="rId7"/>
    <p:sldId id="309" r:id="rId8"/>
    <p:sldId id="319" r:id="rId9"/>
    <p:sldId id="320" r:id="rId10"/>
    <p:sldId id="317" r:id="rId11"/>
    <p:sldId id="318" r:id="rId12"/>
    <p:sldId id="314" r:id="rId13"/>
    <p:sldId id="321" r:id="rId14"/>
    <p:sldId id="315" r:id="rId15"/>
    <p:sldId id="308" r:id="rId16"/>
    <p:sldId id="310" r:id="rId17"/>
    <p:sldId id="322" r:id="rId18"/>
    <p:sldId id="323" r:id="rId19"/>
    <p:sldId id="324" r:id="rId20"/>
    <p:sldId id="32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CE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Rajub (BRI)" userId="25de294b-1729-47d0-8a02-185838d10908" providerId="ADAL" clId="{754925E5-7526-4782-B73E-D0B0282AF8B2}"/>
    <pc:docChg chg="undo custSel addSld delSld modSld sldOrd">
      <pc:chgData name="H Rajub (BRI)" userId="25de294b-1729-47d0-8a02-185838d10908" providerId="ADAL" clId="{754925E5-7526-4782-B73E-D0B0282AF8B2}" dt="2025-04-23T14:31:04.936" v="2333" actId="403"/>
      <pc:docMkLst>
        <pc:docMk/>
      </pc:docMkLst>
      <pc:sldChg chg="delSp modSp mod">
        <pc:chgData name="H Rajub (BRI)" userId="25de294b-1729-47d0-8a02-185838d10908" providerId="ADAL" clId="{754925E5-7526-4782-B73E-D0B0282AF8B2}" dt="2025-04-23T12:19:02.260" v="30" actId="478"/>
        <pc:sldMkLst>
          <pc:docMk/>
          <pc:sldMk cId="2072245498" sldId="303"/>
        </pc:sldMkLst>
        <pc:spChg chg="mod">
          <ac:chgData name="H Rajub (BRI)" userId="25de294b-1729-47d0-8a02-185838d10908" providerId="ADAL" clId="{754925E5-7526-4782-B73E-D0B0282AF8B2}" dt="2025-04-23T12:18:58.131" v="28" actId="20577"/>
          <ac:spMkLst>
            <pc:docMk/>
            <pc:sldMk cId="2072245498" sldId="303"/>
            <ac:spMk id="18" creationId="{9036653C-A657-43EA-B93A-04CDD4745FEE}"/>
          </ac:spMkLst>
        </pc:spChg>
        <pc:spChg chg="mod">
          <ac:chgData name="H Rajub (BRI)" userId="25de294b-1729-47d0-8a02-185838d10908" providerId="ADAL" clId="{754925E5-7526-4782-B73E-D0B0282AF8B2}" dt="2025-04-23T12:18:30.831" v="20" actId="20577"/>
          <ac:spMkLst>
            <pc:docMk/>
            <pc:sldMk cId="2072245498" sldId="303"/>
            <ac:spMk id="20" creationId="{E66A5763-DE82-4ABF-9D8D-D7E5CA7148A9}"/>
          </ac:spMkLst>
        </pc:spChg>
        <pc:spChg chg="del">
          <ac:chgData name="H Rajub (BRI)" userId="25de294b-1729-47d0-8a02-185838d10908" providerId="ADAL" clId="{754925E5-7526-4782-B73E-D0B0282AF8B2}" dt="2025-04-23T12:19:02.260" v="30" actId="478"/>
          <ac:spMkLst>
            <pc:docMk/>
            <pc:sldMk cId="2072245498" sldId="303"/>
            <ac:spMk id="24" creationId="{D9BE8273-F722-4183-B040-663F11F9D6C6}"/>
          </ac:spMkLst>
        </pc:spChg>
        <pc:spChg chg="del">
          <ac:chgData name="H Rajub (BRI)" userId="25de294b-1729-47d0-8a02-185838d10908" providerId="ADAL" clId="{754925E5-7526-4782-B73E-D0B0282AF8B2}" dt="2025-04-23T12:19:00.550" v="29" actId="478"/>
          <ac:spMkLst>
            <pc:docMk/>
            <pc:sldMk cId="2072245498" sldId="303"/>
            <ac:spMk id="26" creationId="{98C9EA75-CD3F-46D5-B9EE-EA0724DDEA79}"/>
          </ac:spMkLst>
        </pc:spChg>
        <pc:picChg chg="del">
          <ac:chgData name="H Rajub (BRI)" userId="25de294b-1729-47d0-8a02-185838d10908" providerId="ADAL" clId="{754925E5-7526-4782-B73E-D0B0282AF8B2}" dt="2025-04-23T12:19:00.550" v="29" actId="478"/>
          <ac:picMkLst>
            <pc:docMk/>
            <pc:sldMk cId="2072245498" sldId="303"/>
            <ac:picMk id="27" creationId="{F6E87669-89E0-436E-A2C5-33BFBF46CFD6}"/>
          </ac:picMkLst>
        </pc:picChg>
      </pc:sldChg>
      <pc:sldChg chg="addSp delSp modSp mod">
        <pc:chgData name="H Rajub (BRI)" userId="25de294b-1729-47d0-8a02-185838d10908" providerId="ADAL" clId="{754925E5-7526-4782-B73E-D0B0282AF8B2}" dt="2025-04-23T12:21:07.411" v="184" actId="1076"/>
        <pc:sldMkLst>
          <pc:docMk/>
          <pc:sldMk cId="688563217" sldId="304"/>
        </pc:sldMkLst>
        <pc:spChg chg="add mod">
          <ac:chgData name="H Rajub (BRI)" userId="25de294b-1729-47d0-8a02-185838d10908" providerId="ADAL" clId="{754925E5-7526-4782-B73E-D0B0282AF8B2}" dt="2025-04-23T12:21:03.851" v="181" actId="1076"/>
          <ac:spMkLst>
            <pc:docMk/>
            <pc:sldMk cId="688563217" sldId="304"/>
            <ac:spMk id="18" creationId="{497EE37D-9F8F-4D3B-8584-8E9CBF9D880F}"/>
          </ac:spMkLst>
        </pc:spChg>
        <pc:spChg chg="del">
          <ac:chgData name="H Rajub (BRI)" userId="25de294b-1729-47d0-8a02-185838d10908" providerId="ADAL" clId="{754925E5-7526-4782-B73E-D0B0282AF8B2}" dt="2025-04-23T12:19:29.854" v="42" actId="478"/>
          <ac:spMkLst>
            <pc:docMk/>
            <pc:sldMk cId="688563217" sldId="304"/>
            <ac:spMk id="19" creationId="{3F95F211-2D97-4522-B92F-C2166ADDD534}"/>
          </ac:spMkLst>
        </pc:spChg>
        <pc:spChg chg="mod">
          <ac:chgData name="H Rajub (BRI)" userId="25de294b-1729-47d0-8a02-185838d10908" providerId="ADAL" clId="{754925E5-7526-4782-B73E-D0B0282AF8B2}" dt="2025-04-23T12:19:08.068" v="33"/>
          <ac:spMkLst>
            <pc:docMk/>
            <pc:sldMk cId="688563217" sldId="304"/>
            <ac:spMk id="20" creationId="{E66A5763-DE82-4ABF-9D8D-D7E5CA7148A9}"/>
          </ac:spMkLst>
        </pc:spChg>
        <pc:spChg chg="del">
          <ac:chgData name="H Rajub (BRI)" userId="25de294b-1729-47d0-8a02-185838d10908" providerId="ADAL" clId="{754925E5-7526-4782-B73E-D0B0282AF8B2}" dt="2025-04-23T12:19:29.854" v="42" actId="478"/>
          <ac:spMkLst>
            <pc:docMk/>
            <pc:sldMk cId="688563217" sldId="304"/>
            <ac:spMk id="23" creationId="{DFC6F415-CFE9-48A9-9C59-FD298E3D1C28}"/>
          </ac:spMkLst>
        </pc:spChg>
        <pc:spChg chg="del">
          <ac:chgData name="H Rajub (BRI)" userId="25de294b-1729-47d0-8a02-185838d10908" providerId="ADAL" clId="{754925E5-7526-4782-B73E-D0B0282AF8B2}" dt="2025-04-23T12:19:09.449" v="34" actId="478"/>
          <ac:spMkLst>
            <pc:docMk/>
            <pc:sldMk cId="688563217" sldId="304"/>
            <ac:spMk id="24" creationId="{D9BE8273-F722-4183-B040-663F11F9D6C6}"/>
          </ac:spMkLst>
        </pc:spChg>
        <pc:picChg chg="add mod">
          <ac:chgData name="H Rajub (BRI)" userId="25de294b-1729-47d0-8a02-185838d10908" providerId="ADAL" clId="{754925E5-7526-4782-B73E-D0B0282AF8B2}" dt="2025-04-23T12:19:33.778" v="46" actId="1076"/>
          <ac:picMkLst>
            <pc:docMk/>
            <pc:sldMk cId="688563217" sldId="304"/>
            <ac:picMk id="3" creationId="{AC84781C-9831-4423-8FED-833AB1C33B4F}"/>
          </ac:picMkLst>
        </pc:picChg>
        <pc:picChg chg="add mod">
          <ac:chgData name="H Rajub (BRI)" userId="25de294b-1729-47d0-8a02-185838d10908" providerId="ADAL" clId="{754925E5-7526-4782-B73E-D0B0282AF8B2}" dt="2025-04-23T12:21:07.411" v="184" actId="1076"/>
          <ac:picMkLst>
            <pc:docMk/>
            <pc:sldMk cId="688563217" sldId="304"/>
            <ac:picMk id="21" creationId="{A924AC8F-98BE-4B77-BA96-2065325C6B34}"/>
          </ac:picMkLst>
        </pc:picChg>
      </pc:sldChg>
      <pc:sldChg chg="delSp modSp mod">
        <pc:chgData name="H Rajub (BRI)" userId="25de294b-1729-47d0-8a02-185838d10908" providerId="ADAL" clId="{754925E5-7526-4782-B73E-D0B0282AF8B2}" dt="2025-04-23T12:19:06.310" v="32" actId="478"/>
        <pc:sldMkLst>
          <pc:docMk/>
          <pc:sldMk cId="4294717725" sldId="305"/>
        </pc:sldMkLst>
        <pc:spChg chg="mod">
          <ac:chgData name="H Rajub (BRI)" userId="25de294b-1729-47d0-8a02-185838d10908" providerId="ADAL" clId="{754925E5-7526-4782-B73E-D0B0282AF8B2}" dt="2025-04-23T12:19:04.882" v="31"/>
          <ac:spMkLst>
            <pc:docMk/>
            <pc:sldMk cId="4294717725" sldId="305"/>
            <ac:spMk id="20" creationId="{E66A5763-DE82-4ABF-9D8D-D7E5CA7148A9}"/>
          </ac:spMkLst>
        </pc:spChg>
        <pc:spChg chg="del">
          <ac:chgData name="H Rajub (BRI)" userId="25de294b-1729-47d0-8a02-185838d10908" providerId="ADAL" clId="{754925E5-7526-4782-B73E-D0B0282AF8B2}" dt="2025-04-23T12:19:06.310" v="32" actId="478"/>
          <ac:spMkLst>
            <pc:docMk/>
            <pc:sldMk cId="4294717725" sldId="305"/>
            <ac:spMk id="24" creationId="{D9BE8273-F722-4183-B040-663F11F9D6C6}"/>
          </ac:spMkLst>
        </pc:spChg>
      </pc:sldChg>
      <pc:sldChg chg="addSp delSp modSp add del mod">
        <pc:chgData name="H Rajub (BRI)" userId="25de294b-1729-47d0-8a02-185838d10908" providerId="ADAL" clId="{754925E5-7526-4782-B73E-D0B0282AF8B2}" dt="2025-04-23T12:34:48.525" v="1138" actId="47"/>
        <pc:sldMkLst>
          <pc:docMk/>
          <pc:sldMk cId="3647514104" sldId="306"/>
        </pc:sldMkLst>
        <pc:spChg chg="mod ord">
          <ac:chgData name="H Rajub (BRI)" userId="25de294b-1729-47d0-8a02-185838d10908" providerId="ADAL" clId="{754925E5-7526-4782-B73E-D0B0282AF8B2}" dt="2025-04-23T12:30:35.525" v="805" actId="166"/>
          <ac:spMkLst>
            <pc:docMk/>
            <pc:sldMk cId="3647514104" sldId="306"/>
            <ac:spMk id="19" creationId="{3F95F211-2D97-4522-B92F-C2166ADDD534}"/>
          </ac:spMkLst>
        </pc:spChg>
        <pc:spChg chg="add mod">
          <ac:chgData name="H Rajub (BRI)" userId="25de294b-1729-47d0-8a02-185838d10908" providerId="ADAL" clId="{754925E5-7526-4782-B73E-D0B0282AF8B2}" dt="2025-04-23T12:28:50.629" v="765" actId="1076"/>
          <ac:spMkLst>
            <pc:docMk/>
            <pc:sldMk cId="3647514104" sldId="306"/>
            <ac:spMk id="21" creationId="{F03D9A6B-C771-4359-A07E-FB906A355904}"/>
          </ac:spMkLst>
        </pc:spChg>
        <pc:spChg chg="add mod">
          <ac:chgData name="H Rajub (BRI)" userId="25de294b-1729-47d0-8a02-185838d10908" providerId="ADAL" clId="{754925E5-7526-4782-B73E-D0B0282AF8B2}" dt="2025-04-23T12:30:26.625" v="801" actId="1076"/>
          <ac:spMkLst>
            <pc:docMk/>
            <pc:sldMk cId="3647514104" sldId="306"/>
            <ac:spMk id="22" creationId="{554E423D-17C7-4D32-823F-BF4E872B85D6}"/>
          </ac:spMkLst>
        </pc:spChg>
        <pc:spChg chg="del mod">
          <ac:chgData name="H Rajub (BRI)" userId="25de294b-1729-47d0-8a02-185838d10908" providerId="ADAL" clId="{754925E5-7526-4782-B73E-D0B0282AF8B2}" dt="2025-04-23T12:28:29.175" v="755" actId="478"/>
          <ac:spMkLst>
            <pc:docMk/>
            <pc:sldMk cId="3647514104" sldId="306"/>
            <ac:spMk id="23" creationId="{DFC6F415-CFE9-48A9-9C59-FD298E3D1C28}"/>
          </ac:spMkLst>
        </pc:spChg>
        <pc:spChg chg="add mod">
          <ac:chgData name="H Rajub (BRI)" userId="25de294b-1729-47d0-8a02-185838d10908" providerId="ADAL" clId="{754925E5-7526-4782-B73E-D0B0282AF8B2}" dt="2025-04-23T12:30:24.337" v="800" actId="1076"/>
          <ac:spMkLst>
            <pc:docMk/>
            <pc:sldMk cId="3647514104" sldId="306"/>
            <ac:spMk id="24" creationId="{72C8FC80-9CF8-4D6F-9485-33801B7A9E24}"/>
          </ac:spMkLst>
        </pc:spChg>
        <pc:spChg chg="add mod">
          <ac:chgData name="H Rajub (BRI)" userId="25de294b-1729-47d0-8a02-185838d10908" providerId="ADAL" clId="{754925E5-7526-4782-B73E-D0B0282AF8B2}" dt="2025-04-23T12:28:57.676" v="766" actId="1076"/>
          <ac:spMkLst>
            <pc:docMk/>
            <pc:sldMk cId="3647514104" sldId="306"/>
            <ac:spMk id="27" creationId="{44939280-5685-43EC-8A02-282161335DAB}"/>
          </ac:spMkLst>
        </pc:spChg>
        <pc:spChg chg="add mod">
          <ac:chgData name="H Rajub (BRI)" userId="25de294b-1729-47d0-8a02-185838d10908" providerId="ADAL" clId="{754925E5-7526-4782-B73E-D0B0282AF8B2}" dt="2025-04-23T12:30:31.226" v="804" actId="1076"/>
          <ac:spMkLst>
            <pc:docMk/>
            <pc:sldMk cId="3647514104" sldId="306"/>
            <ac:spMk id="28" creationId="{6BDB6775-F005-4EAE-A8E8-09C42F65771A}"/>
          </ac:spMkLst>
        </pc:spChg>
        <pc:spChg chg="add mod">
          <ac:chgData name="H Rajub (BRI)" userId="25de294b-1729-47d0-8a02-185838d10908" providerId="ADAL" clId="{754925E5-7526-4782-B73E-D0B0282AF8B2}" dt="2025-04-23T12:30:29.453" v="803" actId="1076"/>
          <ac:spMkLst>
            <pc:docMk/>
            <pc:sldMk cId="3647514104" sldId="306"/>
            <ac:spMk id="29" creationId="{448CB7E3-EB27-401E-AC4A-20E8BF536A56}"/>
          </ac:spMkLst>
        </pc:spChg>
        <pc:picChg chg="add del mod">
          <ac:chgData name="H Rajub (BRI)" userId="25de294b-1729-47d0-8a02-185838d10908" providerId="ADAL" clId="{754925E5-7526-4782-B73E-D0B0282AF8B2}" dt="2025-04-23T12:28:44.841" v="761" actId="478"/>
          <ac:picMkLst>
            <pc:docMk/>
            <pc:sldMk cId="3647514104" sldId="306"/>
            <ac:picMk id="18" creationId="{18302600-A549-4D5E-8B90-CA83B2BE6202}"/>
          </ac:picMkLst>
        </pc:picChg>
        <pc:cxnChg chg="add mod">
          <ac:chgData name="H Rajub (BRI)" userId="25de294b-1729-47d0-8a02-185838d10908" providerId="ADAL" clId="{754925E5-7526-4782-B73E-D0B0282AF8B2}" dt="2025-04-23T12:29:44.486" v="781" actId="14100"/>
          <ac:cxnSpMkLst>
            <pc:docMk/>
            <pc:sldMk cId="3647514104" sldId="306"/>
            <ac:cxnSpMk id="3" creationId="{1938075C-F0AE-4B48-A17E-16949121BCC4}"/>
          </ac:cxnSpMkLst>
        </pc:cxnChg>
        <pc:cxnChg chg="add del mod">
          <ac:chgData name="H Rajub (BRI)" userId="25de294b-1729-47d0-8a02-185838d10908" providerId="ADAL" clId="{754925E5-7526-4782-B73E-D0B0282AF8B2}" dt="2025-04-23T12:28:46.896" v="762" actId="478"/>
          <ac:cxnSpMkLst>
            <pc:docMk/>
            <pc:sldMk cId="3647514104" sldId="306"/>
            <ac:cxnSpMk id="25" creationId="{E63DD4AE-2226-4D9A-8E53-E9E62C9BC8EE}"/>
          </ac:cxnSpMkLst>
        </pc:cxnChg>
        <pc:cxnChg chg="add del mod">
          <ac:chgData name="H Rajub (BRI)" userId="25de294b-1729-47d0-8a02-185838d10908" providerId="ADAL" clId="{754925E5-7526-4782-B73E-D0B0282AF8B2}" dt="2025-04-23T12:28:47.601" v="763" actId="478"/>
          <ac:cxnSpMkLst>
            <pc:docMk/>
            <pc:sldMk cId="3647514104" sldId="306"/>
            <ac:cxnSpMk id="26" creationId="{55042895-E77E-4DB7-BE8A-0C1CEF233F2F}"/>
          </ac:cxnSpMkLst>
        </pc:cxnChg>
        <pc:cxnChg chg="add del mod">
          <ac:chgData name="H Rajub (BRI)" userId="25de294b-1729-47d0-8a02-185838d10908" providerId="ADAL" clId="{754925E5-7526-4782-B73E-D0B0282AF8B2}" dt="2025-04-23T12:28:48.606" v="764" actId="478"/>
          <ac:cxnSpMkLst>
            <pc:docMk/>
            <pc:sldMk cId="3647514104" sldId="306"/>
            <ac:cxnSpMk id="30" creationId="{F9FD0854-5BC0-41AF-AFAD-C64733A32CB7}"/>
          </ac:cxnSpMkLst>
        </pc:cxnChg>
        <pc:cxnChg chg="add mod">
          <ac:chgData name="H Rajub (BRI)" userId="25de294b-1729-47d0-8a02-185838d10908" providerId="ADAL" clId="{754925E5-7526-4782-B73E-D0B0282AF8B2}" dt="2025-04-23T12:30:03.717" v="785" actId="1076"/>
          <ac:cxnSpMkLst>
            <pc:docMk/>
            <pc:sldMk cId="3647514104" sldId="306"/>
            <ac:cxnSpMk id="31" creationId="{9DCA3B1C-0969-4EB9-838C-2B29768E0552}"/>
          </ac:cxnSpMkLst>
        </pc:cxnChg>
        <pc:cxnChg chg="add mod">
          <ac:chgData name="H Rajub (BRI)" userId="25de294b-1729-47d0-8a02-185838d10908" providerId="ADAL" clId="{754925E5-7526-4782-B73E-D0B0282AF8B2}" dt="2025-04-23T12:30:08.740" v="789" actId="1076"/>
          <ac:cxnSpMkLst>
            <pc:docMk/>
            <pc:sldMk cId="3647514104" sldId="306"/>
            <ac:cxnSpMk id="32" creationId="{6F79D78B-6007-43AE-8388-BBA75B7A82F0}"/>
          </ac:cxnSpMkLst>
        </pc:cxnChg>
        <pc:cxnChg chg="add mod">
          <ac:chgData name="H Rajub (BRI)" userId="25de294b-1729-47d0-8a02-185838d10908" providerId="ADAL" clId="{754925E5-7526-4782-B73E-D0B0282AF8B2}" dt="2025-04-23T12:30:12.852" v="792" actId="14100"/>
          <ac:cxnSpMkLst>
            <pc:docMk/>
            <pc:sldMk cId="3647514104" sldId="306"/>
            <ac:cxnSpMk id="33" creationId="{D18634ED-AA8E-4B75-9800-2EC9D01BA969}"/>
          </ac:cxnSpMkLst>
        </pc:cxnChg>
        <pc:cxnChg chg="add mod">
          <ac:chgData name="H Rajub (BRI)" userId="25de294b-1729-47d0-8a02-185838d10908" providerId="ADAL" clId="{754925E5-7526-4782-B73E-D0B0282AF8B2}" dt="2025-04-23T12:30:16.443" v="795" actId="14100"/>
          <ac:cxnSpMkLst>
            <pc:docMk/>
            <pc:sldMk cId="3647514104" sldId="306"/>
            <ac:cxnSpMk id="34" creationId="{CD0FD8DE-96D4-4F4A-AF08-34F7E71036CD}"/>
          </ac:cxnSpMkLst>
        </pc:cxnChg>
        <pc:cxnChg chg="add mod">
          <ac:chgData name="H Rajub (BRI)" userId="25de294b-1729-47d0-8a02-185838d10908" providerId="ADAL" clId="{754925E5-7526-4782-B73E-D0B0282AF8B2}" dt="2025-04-23T12:30:20.931" v="798" actId="14100"/>
          <ac:cxnSpMkLst>
            <pc:docMk/>
            <pc:sldMk cId="3647514104" sldId="306"/>
            <ac:cxnSpMk id="35" creationId="{F642F200-A3CE-4FA2-9138-DFD21659B37A}"/>
          </ac:cxnSpMkLst>
        </pc:cxnChg>
      </pc:sldChg>
      <pc:sldChg chg="addSp delSp modSp add mod">
        <pc:chgData name="H Rajub (BRI)" userId="25de294b-1729-47d0-8a02-185838d10908" providerId="ADAL" clId="{754925E5-7526-4782-B73E-D0B0282AF8B2}" dt="2025-04-23T14:14:51.153" v="2275" actId="20577"/>
        <pc:sldMkLst>
          <pc:docMk/>
          <pc:sldMk cId="4252790265" sldId="307"/>
        </pc:sldMkLst>
        <pc:spChg chg="mod">
          <ac:chgData name="H Rajub (BRI)" userId="25de294b-1729-47d0-8a02-185838d10908" providerId="ADAL" clId="{754925E5-7526-4782-B73E-D0B0282AF8B2}" dt="2025-04-23T12:36:43.764" v="1366" actId="1076"/>
          <ac:spMkLst>
            <pc:docMk/>
            <pc:sldMk cId="4252790265" sldId="307"/>
            <ac:spMk id="19" creationId="{3F95F211-2D97-4522-B92F-C2166ADDD534}"/>
          </ac:spMkLst>
        </pc:spChg>
        <pc:spChg chg="del">
          <ac:chgData name="H Rajub (BRI)" userId="25de294b-1729-47d0-8a02-185838d10908" providerId="ADAL" clId="{754925E5-7526-4782-B73E-D0B0282AF8B2}" dt="2025-04-23T12:21:59.396" v="277" actId="478"/>
          <ac:spMkLst>
            <pc:docMk/>
            <pc:sldMk cId="4252790265" sldId="307"/>
            <ac:spMk id="23" creationId="{DFC6F415-CFE9-48A9-9C59-FD298E3D1C28}"/>
          </ac:spMkLst>
        </pc:spChg>
        <pc:graphicFrameChg chg="add mod modGraphic">
          <ac:chgData name="H Rajub (BRI)" userId="25de294b-1729-47d0-8a02-185838d10908" providerId="ADAL" clId="{754925E5-7526-4782-B73E-D0B0282AF8B2}" dt="2025-04-23T14:14:51.153" v="2275" actId="20577"/>
          <ac:graphicFrameMkLst>
            <pc:docMk/>
            <pc:sldMk cId="4252790265" sldId="307"/>
            <ac:graphicFrameMk id="2" creationId="{67C5FB87-8695-48D6-AEC5-795750FCE49E}"/>
          </ac:graphicFrameMkLst>
        </pc:graphicFrameChg>
      </pc:sldChg>
      <pc:sldChg chg="addSp modSp add mod">
        <pc:chgData name="H Rajub (BRI)" userId="25de294b-1729-47d0-8a02-185838d10908" providerId="ADAL" clId="{754925E5-7526-4782-B73E-D0B0282AF8B2}" dt="2025-04-23T14:29:39.710" v="2307" actId="20577"/>
        <pc:sldMkLst>
          <pc:docMk/>
          <pc:sldMk cId="2793752873" sldId="308"/>
        </pc:sldMkLst>
        <pc:spChg chg="mod">
          <ac:chgData name="H Rajub (BRI)" userId="25de294b-1729-47d0-8a02-185838d10908" providerId="ADAL" clId="{754925E5-7526-4782-B73E-D0B0282AF8B2}" dt="2025-04-23T12:25:48.059" v="602" actId="20577"/>
          <ac:spMkLst>
            <pc:docMk/>
            <pc:sldMk cId="2793752873" sldId="308"/>
            <ac:spMk id="19" creationId="{3F95F211-2D97-4522-B92F-C2166ADDD534}"/>
          </ac:spMkLst>
        </pc:spChg>
        <pc:spChg chg="mod">
          <ac:chgData name="H Rajub (BRI)" userId="25de294b-1729-47d0-8a02-185838d10908" providerId="ADAL" clId="{754925E5-7526-4782-B73E-D0B0282AF8B2}" dt="2025-04-23T14:29:39.710" v="2307" actId="20577"/>
          <ac:spMkLst>
            <pc:docMk/>
            <pc:sldMk cId="2793752873" sldId="308"/>
            <ac:spMk id="23" creationId="{DFC6F415-CFE9-48A9-9C59-FD298E3D1C28}"/>
          </ac:spMkLst>
        </pc:spChg>
        <pc:picChg chg="add mod">
          <ac:chgData name="H Rajub (BRI)" userId="25de294b-1729-47d0-8a02-185838d10908" providerId="ADAL" clId="{754925E5-7526-4782-B73E-D0B0282AF8B2}" dt="2025-04-23T12:27:26.334" v="749" actId="1076"/>
          <ac:picMkLst>
            <pc:docMk/>
            <pc:sldMk cId="2793752873" sldId="308"/>
            <ac:picMk id="18" creationId="{89A14B8F-1214-478E-865C-E8D0EF1372FE}"/>
          </ac:picMkLst>
        </pc:picChg>
      </pc:sldChg>
      <pc:sldChg chg="addSp delSp modSp add mod ord">
        <pc:chgData name="H Rajub (BRI)" userId="25de294b-1729-47d0-8a02-185838d10908" providerId="ADAL" clId="{754925E5-7526-4782-B73E-D0B0282AF8B2}" dt="2025-04-23T14:01:08.732" v="1989" actId="14100"/>
        <pc:sldMkLst>
          <pc:docMk/>
          <pc:sldMk cId="240594838" sldId="309"/>
        </pc:sldMkLst>
        <pc:spChg chg="add del mod">
          <ac:chgData name="H Rajub (BRI)" userId="25de294b-1729-47d0-8a02-185838d10908" providerId="ADAL" clId="{754925E5-7526-4782-B73E-D0B0282AF8B2}" dt="2025-04-23T13:54:04.781" v="1467" actId="478"/>
          <ac:spMkLst>
            <pc:docMk/>
            <pc:sldMk cId="240594838" sldId="309"/>
            <ac:spMk id="18" creationId="{13FBC1B6-277E-4552-94C6-02D9E0BF9B8E}"/>
          </ac:spMkLst>
        </pc:spChg>
        <pc:spChg chg="mod ord">
          <ac:chgData name="H Rajub (BRI)" userId="25de294b-1729-47d0-8a02-185838d10908" providerId="ADAL" clId="{754925E5-7526-4782-B73E-D0B0282AF8B2}" dt="2025-04-23T14:01:01.891" v="1987" actId="166"/>
          <ac:spMkLst>
            <pc:docMk/>
            <pc:sldMk cId="240594838" sldId="309"/>
            <ac:spMk id="19" creationId="{3F95F211-2D97-4522-B92F-C2166ADDD534}"/>
          </ac:spMkLst>
        </pc:spChg>
        <pc:spChg chg="add mod">
          <ac:chgData name="H Rajub (BRI)" userId="25de294b-1729-47d0-8a02-185838d10908" providerId="ADAL" clId="{754925E5-7526-4782-B73E-D0B0282AF8B2}" dt="2025-04-23T14:00:31.124" v="1974" actId="2085"/>
          <ac:spMkLst>
            <pc:docMk/>
            <pc:sldMk cId="240594838" sldId="309"/>
            <ac:spMk id="21" creationId="{C567C5BC-885F-4997-9207-169E0496897F}"/>
          </ac:spMkLst>
        </pc:spChg>
        <pc:spChg chg="add mod">
          <ac:chgData name="H Rajub (BRI)" userId="25de294b-1729-47d0-8a02-185838d10908" providerId="ADAL" clId="{754925E5-7526-4782-B73E-D0B0282AF8B2}" dt="2025-04-23T14:01:05.908" v="1988" actId="1076"/>
          <ac:spMkLst>
            <pc:docMk/>
            <pc:sldMk cId="240594838" sldId="309"/>
            <ac:spMk id="22" creationId="{6DB8A81C-89F5-4A5C-B381-6F6D3A6680E7}"/>
          </ac:spMkLst>
        </pc:spChg>
        <pc:spChg chg="mod">
          <ac:chgData name="H Rajub (BRI)" userId="25de294b-1729-47d0-8a02-185838d10908" providerId="ADAL" clId="{754925E5-7526-4782-B73E-D0B0282AF8B2}" dt="2025-04-23T14:00:31.124" v="1974" actId="2085"/>
          <ac:spMkLst>
            <pc:docMk/>
            <pc:sldMk cId="240594838" sldId="309"/>
            <ac:spMk id="23" creationId="{DFC6F415-CFE9-48A9-9C59-FD298E3D1C28}"/>
          </ac:spMkLst>
        </pc:spChg>
        <pc:spChg chg="add mod">
          <ac:chgData name="H Rajub (BRI)" userId="25de294b-1729-47d0-8a02-185838d10908" providerId="ADAL" clId="{754925E5-7526-4782-B73E-D0B0282AF8B2}" dt="2025-04-23T14:00:31.124" v="1974" actId="2085"/>
          <ac:spMkLst>
            <pc:docMk/>
            <pc:sldMk cId="240594838" sldId="309"/>
            <ac:spMk id="24" creationId="{DC53365B-B70F-42BE-80B7-EE7291D9D0E5}"/>
          </ac:spMkLst>
        </pc:spChg>
        <pc:cxnChg chg="add mod">
          <ac:chgData name="H Rajub (BRI)" userId="25de294b-1729-47d0-8a02-185838d10908" providerId="ADAL" clId="{754925E5-7526-4782-B73E-D0B0282AF8B2}" dt="2025-04-23T14:00:42.561" v="1977" actId="1582"/>
          <ac:cxnSpMkLst>
            <pc:docMk/>
            <pc:sldMk cId="240594838" sldId="309"/>
            <ac:cxnSpMk id="3" creationId="{3B35A883-D32E-4FB6-8839-EDB43B357039}"/>
          </ac:cxnSpMkLst>
        </pc:cxnChg>
        <pc:cxnChg chg="add mod">
          <ac:chgData name="H Rajub (BRI)" userId="25de294b-1729-47d0-8a02-185838d10908" providerId="ADAL" clId="{754925E5-7526-4782-B73E-D0B0282AF8B2}" dt="2025-04-23T14:00:48.823" v="1980" actId="14100"/>
          <ac:cxnSpMkLst>
            <pc:docMk/>
            <pc:sldMk cId="240594838" sldId="309"/>
            <ac:cxnSpMk id="25" creationId="{A5E3974A-11B7-4A4E-A2C7-F7F6EA6AB0E6}"/>
          </ac:cxnSpMkLst>
        </pc:cxnChg>
        <pc:cxnChg chg="add mod">
          <ac:chgData name="H Rajub (BRI)" userId="25de294b-1729-47d0-8a02-185838d10908" providerId="ADAL" clId="{754925E5-7526-4782-B73E-D0B0282AF8B2}" dt="2025-04-23T14:01:08.732" v="1989" actId="14100"/>
          <ac:cxnSpMkLst>
            <pc:docMk/>
            <pc:sldMk cId="240594838" sldId="309"/>
            <ac:cxnSpMk id="26" creationId="{C21E8226-1C20-4A34-893B-DAF8A5499D6A}"/>
          </ac:cxnSpMkLst>
        </pc:cxnChg>
        <pc:cxnChg chg="add mod">
          <ac:chgData name="H Rajub (BRI)" userId="25de294b-1729-47d0-8a02-185838d10908" providerId="ADAL" clId="{754925E5-7526-4782-B73E-D0B0282AF8B2}" dt="2025-04-23T14:00:57.938" v="1986" actId="14100"/>
          <ac:cxnSpMkLst>
            <pc:docMk/>
            <pc:sldMk cId="240594838" sldId="309"/>
            <ac:cxnSpMk id="27" creationId="{C1C25D6F-CB9E-42C8-9AE4-F6299F19A857}"/>
          </ac:cxnSpMkLst>
        </pc:cxnChg>
      </pc:sldChg>
      <pc:sldChg chg="modSp add mod">
        <pc:chgData name="H Rajub (BRI)" userId="25de294b-1729-47d0-8a02-185838d10908" providerId="ADAL" clId="{754925E5-7526-4782-B73E-D0B0282AF8B2}" dt="2025-04-23T14:29:54.150" v="2312"/>
        <pc:sldMkLst>
          <pc:docMk/>
          <pc:sldMk cId="3012052744" sldId="310"/>
        </pc:sldMkLst>
        <pc:spChg chg="mod">
          <ac:chgData name="H Rajub (BRI)" userId="25de294b-1729-47d0-8a02-185838d10908" providerId="ADAL" clId="{754925E5-7526-4782-B73E-D0B0282AF8B2}" dt="2025-04-23T14:28:47.856" v="2283" actId="1076"/>
          <ac:spMkLst>
            <pc:docMk/>
            <pc:sldMk cId="3012052744" sldId="310"/>
            <ac:spMk id="19" creationId="{3F95F211-2D97-4522-B92F-C2166ADDD534}"/>
          </ac:spMkLst>
        </pc:spChg>
        <pc:spChg chg="mod">
          <ac:chgData name="H Rajub (BRI)" userId="25de294b-1729-47d0-8a02-185838d10908" providerId="ADAL" clId="{754925E5-7526-4782-B73E-D0B0282AF8B2}" dt="2025-04-23T14:29:54.150" v="2312"/>
          <ac:spMkLst>
            <pc:docMk/>
            <pc:sldMk cId="3012052744" sldId="310"/>
            <ac:spMk id="23" creationId="{DFC6F415-CFE9-48A9-9C59-FD298E3D1C28}"/>
          </ac:spMkLst>
        </pc:spChg>
      </pc:sldChg>
      <pc:sldChg chg="add del">
        <pc:chgData name="H Rajub (BRI)" userId="25de294b-1729-47d0-8a02-185838d10908" providerId="ADAL" clId="{754925E5-7526-4782-B73E-D0B0282AF8B2}" dt="2025-04-23T14:28:53.740" v="2290" actId="47"/>
        <pc:sldMkLst>
          <pc:docMk/>
          <pc:sldMk cId="313229362" sldId="311"/>
        </pc:sldMkLst>
      </pc:sldChg>
      <pc:sldChg chg="add del">
        <pc:chgData name="H Rajub (BRI)" userId="25de294b-1729-47d0-8a02-185838d10908" providerId="ADAL" clId="{754925E5-7526-4782-B73E-D0B0282AF8B2}" dt="2025-04-23T14:28:54.190" v="2291" actId="47"/>
        <pc:sldMkLst>
          <pc:docMk/>
          <pc:sldMk cId="1229558733" sldId="312"/>
        </pc:sldMkLst>
      </pc:sldChg>
      <pc:sldChg chg="modSp add mod">
        <pc:chgData name="H Rajub (BRI)" userId="25de294b-1729-47d0-8a02-185838d10908" providerId="ADAL" clId="{754925E5-7526-4782-B73E-D0B0282AF8B2}" dt="2025-04-23T12:40:07.048" v="1440" actId="2164"/>
        <pc:sldMkLst>
          <pc:docMk/>
          <pc:sldMk cId="1173713024" sldId="313"/>
        </pc:sldMkLst>
        <pc:spChg chg="mod">
          <ac:chgData name="H Rajub (BRI)" userId="25de294b-1729-47d0-8a02-185838d10908" providerId="ADAL" clId="{754925E5-7526-4782-B73E-D0B0282AF8B2}" dt="2025-04-23T12:33:04.083" v="983"/>
          <ac:spMkLst>
            <pc:docMk/>
            <pc:sldMk cId="1173713024" sldId="313"/>
            <ac:spMk id="19" creationId="{3F95F211-2D97-4522-B92F-C2166ADDD534}"/>
          </ac:spMkLst>
        </pc:spChg>
        <pc:graphicFrameChg chg="mod modGraphic">
          <ac:chgData name="H Rajub (BRI)" userId="25de294b-1729-47d0-8a02-185838d10908" providerId="ADAL" clId="{754925E5-7526-4782-B73E-D0B0282AF8B2}" dt="2025-04-23T12:40:07.048" v="1440" actId="2164"/>
          <ac:graphicFrameMkLst>
            <pc:docMk/>
            <pc:sldMk cId="1173713024" sldId="313"/>
            <ac:graphicFrameMk id="2" creationId="{67C5FB87-8695-48D6-AEC5-795750FCE49E}"/>
          </ac:graphicFrameMkLst>
        </pc:graphicFrameChg>
      </pc:sldChg>
      <pc:sldChg chg="modSp add mod">
        <pc:chgData name="H Rajub (BRI)" userId="25de294b-1729-47d0-8a02-185838d10908" providerId="ADAL" clId="{754925E5-7526-4782-B73E-D0B0282AF8B2}" dt="2025-04-23T14:26:13.266" v="2280" actId="20577"/>
        <pc:sldMkLst>
          <pc:docMk/>
          <pc:sldMk cId="1464601943" sldId="314"/>
        </pc:sldMkLst>
        <pc:spChg chg="mod">
          <ac:chgData name="H Rajub (BRI)" userId="25de294b-1729-47d0-8a02-185838d10908" providerId="ADAL" clId="{754925E5-7526-4782-B73E-D0B0282AF8B2}" dt="2025-04-23T14:10:38.520" v="2247" actId="1076"/>
          <ac:spMkLst>
            <pc:docMk/>
            <pc:sldMk cId="1464601943" sldId="314"/>
            <ac:spMk id="19" creationId="{3F95F211-2D97-4522-B92F-C2166ADDD534}"/>
          </ac:spMkLst>
        </pc:spChg>
        <pc:graphicFrameChg chg="mod modGraphic">
          <ac:chgData name="H Rajub (BRI)" userId="25de294b-1729-47d0-8a02-185838d10908" providerId="ADAL" clId="{754925E5-7526-4782-B73E-D0B0282AF8B2}" dt="2025-04-23T14:26:13.266" v="2280" actId="20577"/>
          <ac:graphicFrameMkLst>
            <pc:docMk/>
            <pc:sldMk cId="1464601943" sldId="314"/>
            <ac:graphicFrameMk id="2" creationId="{67C5FB87-8695-48D6-AEC5-795750FCE49E}"/>
          </ac:graphicFrameMkLst>
        </pc:graphicFrameChg>
      </pc:sldChg>
      <pc:sldChg chg="modSp add mod">
        <pc:chgData name="H Rajub (BRI)" userId="25de294b-1729-47d0-8a02-185838d10908" providerId="ADAL" clId="{754925E5-7526-4782-B73E-D0B0282AF8B2}" dt="2025-04-23T14:12:43.265" v="2270" actId="1076"/>
        <pc:sldMkLst>
          <pc:docMk/>
          <pc:sldMk cId="425439734" sldId="315"/>
        </pc:sldMkLst>
        <pc:spChg chg="mod">
          <ac:chgData name="H Rajub (BRI)" userId="25de294b-1729-47d0-8a02-185838d10908" providerId="ADAL" clId="{754925E5-7526-4782-B73E-D0B0282AF8B2}" dt="2025-04-23T12:25:16.897" v="595" actId="1076"/>
          <ac:spMkLst>
            <pc:docMk/>
            <pc:sldMk cId="425439734" sldId="315"/>
            <ac:spMk id="19" creationId="{3F95F211-2D97-4522-B92F-C2166ADDD534}"/>
          </ac:spMkLst>
        </pc:spChg>
        <pc:graphicFrameChg chg="mod modGraphic">
          <ac:chgData name="H Rajub (BRI)" userId="25de294b-1729-47d0-8a02-185838d10908" providerId="ADAL" clId="{754925E5-7526-4782-B73E-D0B0282AF8B2}" dt="2025-04-23T14:12:43.265" v="2270" actId="1076"/>
          <ac:graphicFrameMkLst>
            <pc:docMk/>
            <pc:sldMk cId="425439734" sldId="315"/>
            <ac:graphicFrameMk id="2" creationId="{67C5FB87-8695-48D6-AEC5-795750FCE49E}"/>
          </ac:graphicFrameMkLst>
        </pc:graphicFrameChg>
      </pc:sldChg>
      <pc:sldChg chg="add del">
        <pc:chgData name="H Rajub (BRI)" userId="25de294b-1729-47d0-8a02-185838d10908" providerId="ADAL" clId="{754925E5-7526-4782-B73E-D0B0282AF8B2}" dt="2025-04-23T12:25:45.894" v="598" actId="47"/>
        <pc:sldMkLst>
          <pc:docMk/>
          <pc:sldMk cId="784792221" sldId="316"/>
        </pc:sldMkLst>
      </pc:sldChg>
      <pc:sldChg chg="addSp modSp add mod">
        <pc:chgData name="H Rajub (BRI)" userId="25de294b-1729-47d0-8a02-185838d10908" providerId="ADAL" clId="{754925E5-7526-4782-B73E-D0B0282AF8B2}" dt="2025-04-23T12:39:23.161" v="1410"/>
        <pc:sldMkLst>
          <pc:docMk/>
          <pc:sldMk cId="1705769283" sldId="316"/>
        </pc:sldMkLst>
        <pc:spChg chg="mod">
          <ac:chgData name="H Rajub (BRI)" userId="25de294b-1729-47d0-8a02-185838d10908" providerId="ADAL" clId="{754925E5-7526-4782-B73E-D0B0282AF8B2}" dt="2025-04-23T12:37:21.103" v="1375" actId="1076"/>
          <ac:spMkLst>
            <pc:docMk/>
            <pc:sldMk cId="1705769283" sldId="316"/>
            <ac:spMk id="19" creationId="{3F95F211-2D97-4522-B92F-C2166ADDD534}"/>
          </ac:spMkLst>
        </pc:spChg>
        <pc:graphicFrameChg chg="mod modGraphic">
          <ac:chgData name="H Rajub (BRI)" userId="25de294b-1729-47d0-8a02-185838d10908" providerId="ADAL" clId="{754925E5-7526-4782-B73E-D0B0282AF8B2}" dt="2025-04-23T12:39:21.043" v="1408" actId="20577"/>
          <ac:graphicFrameMkLst>
            <pc:docMk/>
            <pc:sldMk cId="1705769283" sldId="316"/>
            <ac:graphicFrameMk id="2" creationId="{67C5FB87-8695-48D6-AEC5-795750FCE49E}"/>
          </ac:graphicFrameMkLst>
        </pc:graphicFrameChg>
        <pc:graphicFrameChg chg="add mod">
          <ac:chgData name="H Rajub (BRI)" userId="25de294b-1729-47d0-8a02-185838d10908" providerId="ADAL" clId="{754925E5-7526-4782-B73E-D0B0282AF8B2}" dt="2025-04-23T12:39:23.161" v="1410"/>
          <ac:graphicFrameMkLst>
            <pc:docMk/>
            <pc:sldMk cId="1705769283" sldId="316"/>
            <ac:graphicFrameMk id="18" creationId="{5B45CCBB-4E10-4AE4-8A8F-89D3B399556A}"/>
          </ac:graphicFrameMkLst>
        </pc:graphicFrameChg>
      </pc:sldChg>
      <pc:sldChg chg="modSp add mod">
        <pc:chgData name="H Rajub (BRI)" userId="25de294b-1729-47d0-8a02-185838d10908" providerId="ADAL" clId="{754925E5-7526-4782-B73E-D0B0282AF8B2}" dt="2025-04-23T14:07:36.038" v="2197" actId="20577"/>
        <pc:sldMkLst>
          <pc:docMk/>
          <pc:sldMk cId="1598278478" sldId="317"/>
        </pc:sldMkLst>
        <pc:spChg chg="mod">
          <ac:chgData name="H Rajub (BRI)" userId="25de294b-1729-47d0-8a02-185838d10908" providerId="ADAL" clId="{754925E5-7526-4782-B73E-D0B0282AF8B2}" dt="2025-04-23T14:07:15.274" v="2193" actId="1076"/>
          <ac:spMkLst>
            <pc:docMk/>
            <pc:sldMk cId="1598278478" sldId="317"/>
            <ac:spMk id="19" creationId="{3F95F211-2D97-4522-B92F-C2166ADDD534}"/>
          </ac:spMkLst>
        </pc:spChg>
        <pc:graphicFrameChg chg="mod modGraphic">
          <ac:chgData name="H Rajub (BRI)" userId="25de294b-1729-47d0-8a02-185838d10908" providerId="ADAL" clId="{754925E5-7526-4782-B73E-D0B0282AF8B2}" dt="2025-04-23T14:07:36.038" v="2197" actId="20577"/>
          <ac:graphicFrameMkLst>
            <pc:docMk/>
            <pc:sldMk cId="1598278478" sldId="317"/>
            <ac:graphicFrameMk id="2" creationId="{67C5FB87-8695-48D6-AEC5-795750FCE49E}"/>
          </ac:graphicFrameMkLst>
        </pc:graphicFrameChg>
      </pc:sldChg>
      <pc:sldChg chg="modSp add mod">
        <pc:chgData name="H Rajub (BRI)" userId="25de294b-1729-47d0-8a02-185838d10908" providerId="ADAL" clId="{754925E5-7526-4782-B73E-D0B0282AF8B2}" dt="2025-04-23T14:08:55.589" v="2223" actId="1076"/>
        <pc:sldMkLst>
          <pc:docMk/>
          <pc:sldMk cId="1800315775" sldId="318"/>
        </pc:sldMkLst>
        <pc:graphicFrameChg chg="mod modGraphic">
          <ac:chgData name="H Rajub (BRI)" userId="25de294b-1729-47d0-8a02-185838d10908" providerId="ADAL" clId="{754925E5-7526-4782-B73E-D0B0282AF8B2}" dt="2025-04-23T14:08:55.589" v="2223" actId="1076"/>
          <ac:graphicFrameMkLst>
            <pc:docMk/>
            <pc:sldMk cId="1800315775" sldId="318"/>
            <ac:graphicFrameMk id="2" creationId="{67C5FB87-8695-48D6-AEC5-795750FCE49E}"/>
          </ac:graphicFrameMkLst>
        </pc:graphicFrameChg>
      </pc:sldChg>
      <pc:sldChg chg="addSp delSp modSp add mod">
        <pc:chgData name="H Rajub (BRI)" userId="25de294b-1729-47d0-8a02-185838d10908" providerId="ADAL" clId="{754925E5-7526-4782-B73E-D0B0282AF8B2}" dt="2025-04-23T14:19:37.674" v="2279" actId="1076"/>
        <pc:sldMkLst>
          <pc:docMk/>
          <pc:sldMk cId="256068620" sldId="319"/>
        </pc:sldMkLst>
        <pc:spChg chg="add del mod">
          <ac:chgData name="H Rajub (BRI)" userId="25de294b-1729-47d0-8a02-185838d10908" providerId="ADAL" clId="{754925E5-7526-4782-B73E-D0B0282AF8B2}" dt="2025-04-23T14:04:46.038" v="2101" actId="478"/>
          <ac:spMkLst>
            <pc:docMk/>
            <pc:sldMk cId="256068620" sldId="319"/>
            <ac:spMk id="18" creationId="{0F70716A-53FE-4AFE-92E2-9FB6FC6D5A0B}"/>
          </ac:spMkLst>
        </pc:spChg>
        <pc:spChg chg="mod">
          <ac:chgData name="H Rajub (BRI)" userId="25de294b-1729-47d0-8a02-185838d10908" providerId="ADAL" clId="{754925E5-7526-4782-B73E-D0B0282AF8B2}" dt="2025-04-23T14:19:37.674" v="2279" actId="1076"/>
          <ac:spMkLst>
            <pc:docMk/>
            <pc:sldMk cId="256068620" sldId="319"/>
            <ac:spMk id="19" creationId="{3F95F211-2D97-4522-B92F-C2166ADDD534}"/>
          </ac:spMkLst>
        </pc:spChg>
        <pc:spChg chg="mod">
          <ac:chgData name="H Rajub (BRI)" userId="25de294b-1729-47d0-8a02-185838d10908" providerId="ADAL" clId="{754925E5-7526-4782-B73E-D0B0282AF8B2}" dt="2025-04-23T14:19:35.430" v="2278" actId="1076"/>
          <ac:spMkLst>
            <pc:docMk/>
            <pc:sldMk cId="256068620" sldId="319"/>
            <ac:spMk id="23" creationId="{DFC6F415-CFE9-48A9-9C59-FD298E3D1C28}"/>
          </ac:spMkLst>
        </pc:spChg>
      </pc:sldChg>
      <pc:sldChg chg="addSp delSp modSp add mod">
        <pc:chgData name="H Rajub (BRI)" userId="25de294b-1729-47d0-8a02-185838d10908" providerId="ADAL" clId="{754925E5-7526-4782-B73E-D0B0282AF8B2}" dt="2025-04-23T14:05:32.400" v="2131" actId="207"/>
        <pc:sldMkLst>
          <pc:docMk/>
          <pc:sldMk cId="3056504431" sldId="320"/>
        </pc:sldMkLst>
        <pc:spChg chg="del">
          <ac:chgData name="H Rajub (BRI)" userId="25de294b-1729-47d0-8a02-185838d10908" providerId="ADAL" clId="{754925E5-7526-4782-B73E-D0B0282AF8B2}" dt="2025-04-23T14:03:35.439" v="2083" actId="478"/>
          <ac:spMkLst>
            <pc:docMk/>
            <pc:sldMk cId="3056504431" sldId="320"/>
            <ac:spMk id="18" creationId="{0F70716A-53FE-4AFE-92E2-9FB6FC6D5A0B}"/>
          </ac:spMkLst>
        </pc:spChg>
        <pc:spChg chg="mod">
          <ac:chgData name="H Rajub (BRI)" userId="25de294b-1729-47d0-8a02-185838d10908" providerId="ADAL" clId="{754925E5-7526-4782-B73E-D0B0282AF8B2}" dt="2025-04-23T14:05:09.823" v="2124" actId="1076"/>
          <ac:spMkLst>
            <pc:docMk/>
            <pc:sldMk cId="3056504431" sldId="320"/>
            <ac:spMk id="19" creationId="{3F95F211-2D97-4522-B92F-C2166ADDD534}"/>
          </ac:spMkLst>
        </pc:spChg>
        <pc:spChg chg="del">
          <ac:chgData name="H Rajub (BRI)" userId="25de294b-1729-47d0-8a02-185838d10908" providerId="ADAL" clId="{754925E5-7526-4782-B73E-D0B0282AF8B2}" dt="2025-04-23T14:03:35.439" v="2083" actId="478"/>
          <ac:spMkLst>
            <pc:docMk/>
            <pc:sldMk cId="3056504431" sldId="320"/>
            <ac:spMk id="23" creationId="{DFC6F415-CFE9-48A9-9C59-FD298E3D1C28}"/>
          </ac:spMkLst>
        </pc:spChg>
        <pc:graphicFrameChg chg="add mod modGraphic">
          <ac:chgData name="H Rajub (BRI)" userId="25de294b-1729-47d0-8a02-185838d10908" providerId="ADAL" clId="{754925E5-7526-4782-B73E-D0B0282AF8B2}" dt="2025-04-23T14:05:32.400" v="2131" actId="207"/>
          <ac:graphicFrameMkLst>
            <pc:docMk/>
            <pc:sldMk cId="3056504431" sldId="320"/>
            <ac:graphicFrameMk id="2" creationId="{382722B6-E3F7-46A4-B36F-B544E7CE6EF5}"/>
          </ac:graphicFrameMkLst>
        </pc:graphicFrameChg>
      </pc:sldChg>
      <pc:sldChg chg="modSp add mod">
        <pc:chgData name="H Rajub (BRI)" userId="25de294b-1729-47d0-8a02-185838d10908" providerId="ADAL" clId="{754925E5-7526-4782-B73E-D0B0282AF8B2}" dt="2025-04-23T14:12:17.881" v="2260" actId="404"/>
        <pc:sldMkLst>
          <pc:docMk/>
          <pc:sldMk cId="438527408" sldId="321"/>
        </pc:sldMkLst>
        <pc:graphicFrameChg chg="mod modGraphic">
          <ac:chgData name="H Rajub (BRI)" userId="25de294b-1729-47d0-8a02-185838d10908" providerId="ADAL" clId="{754925E5-7526-4782-B73E-D0B0282AF8B2}" dt="2025-04-23T14:12:17.881" v="2260" actId="404"/>
          <ac:graphicFrameMkLst>
            <pc:docMk/>
            <pc:sldMk cId="438527408" sldId="321"/>
            <ac:graphicFrameMk id="2" creationId="{67C5FB87-8695-48D6-AEC5-795750FCE49E}"/>
          </ac:graphicFrameMkLst>
        </pc:graphicFrameChg>
      </pc:sldChg>
      <pc:sldChg chg="modSp add mod">
        <pc:chgData name="H Rajub (BRI)" userId="25de294b-1729-47d0-8a02-185838d10908" providerId="ADAL" clId="{754925E5-7526-4782-B73E-D0B0282AF8B2}" dt="2025-04-23T14:30:00.821" v="2313"/>
        <pc:sldMkLst>
          <pc:docMk/>
          <pc:sldMk cId="2508868265" sldId="322"/>
        </pc:sldMkLst>
        <pc:spChg chg="mod">
          <ac:chgData name="H Rajub (BRI)" userId="25de294b-1729-47d0-8a02-185838d10908" providerId="ADAL" clId="{754925E5-7526-4782-B73E-D0B0282AF8B2}" dt="2025-04-23T14:29:10.799" v="2296" actId="5793"/>
          <ac:spMkLst>
            <pc:docMk/>
            <pc:sldMk cId="2508868265" sldId="322"/>
            <ac:spMk id="19" creationId="{3F95F211-2D97-4522-B92F-C2166ADDD534}"/>
          </ac:spMkLst>
        </pc:spChg>
        <pc:spChg chg="mod">
          <ac:chgData name="H Rajub (BRI)" userId="25de294b-1729-47d0-8a02-185838d10908" providerId="ADAL" clId="{754925E5-7526-4782-B73E-D0B0282AF8B2}" dt="2025-04-23T14:30:00.821" v="2313"/>
          <ac:spMkLst>
            <pc:docMk/>
            <pc:sldMk cId="2508868265" sldId="322"/>
            <ac:spMk id="23" creationId="{DFC6F415-CFE9-48A9-9C59-FD298E3D1C28}"/>
          </ac:spMkLst>
        </pc:spChg>
      </pc:sldChg>
      <pc:sldChg chg="modSp add mod">
        <pc:chgData name="H Rajub (BRI)" userId="25de294b-1729-47d0-8a02-185838d10908" providerId="ADAL" clId="{754925E5-7526-4782-B73E-D0B0282AF8B2}" dt="2025-04-23T14:30:05.970" v="2314"/>
        <pc:sldMkLst>
          <pc:docMk/>
          <pc:sldMk cId="3702356894" sldId="323"/>
        </pc:sldMkLst>
        <pc:spChg chg="mod">
          <ac:chgData name="H Rajub (BRI)" userId="25de294b-1729-47d0-8a02-185838d10908" providerId="ADAL" clId="{754925E5-7526-4782-B73E-D0B0282AF8B2}" dt="2025-04-23T14:29:13.891" v="2297" actId="1076"/>
          <ac:spMkLst>
            <pc:docMk/>
            <pc:sldMk cId="3702356894" sldId="323"/>
            <ac:spMk id="19" creationId="{3F95F211-2D97-4522-B92F-C2166ADDD534}"/>
          </ac:spMkLst>
        </pc:spChg>
        <pc:spChg chg="mod">
          <ac:chgData name="H Rajub (BRI)" userId="25de294b-1729-47d0-8a02-185838d10908" providerId="ADAL" clId="{754925E5-7526-4782-B73E-D0B0282AF8B2}" dt="2025-04-23T14:30:05.970" v="2314"/>
          <ac:spMkLst>
            <pc:docMk/>
            <pc:sldMk cId="3702356894" sldId="323"/>
            <ac:spMk id="23" creationId="{DFC6F415-CFE9-48A9-9C59-FD298E3D1C28}"/>
          </ac:spMkLst>
        </pc:spChg>
      </pc:sldChg>
      <pc:sldChg chg="modSp add mod">
        <pc:chgData name="H Rajub (BRI)" userId="25de294b-1729-47d0-8a02-185838d10908" providerId="ADAL" clId="{754925E5-7526-4782-B73E-D0B0282AF8B2}" dt="2025-04-23T14:30:16.499" v="2317" actId="1076"/>
        <pc:sldMkLst>
          <pc:docMk/>
          <pc:sldMk cId="2649802872" sldId="324"/>
        </pc:sldMkLst>
        <pc:spChg chg="mod">
          <ac:chgData name="H Rajub (BRI)" userId="25de294b-1729-47d0-8a02-185838d10908" providerId="ADAL" clId="{754925E5-7526-4782-B73E-D0B0282AF8B2}" dt="2025-04-23T14:29:33.921" v="2302" actId="5793"/>
          <ac:spMkLst>
            <pc:docMk/>
            <pc:sldMk cId="2649802872" sldId="324"/>
            <ac:spMk id="19" creationId="{3F95F211-2D97-4522-B92F-C2166ADDD534}"/>
          </ac:spMkLst>
        </pc:spChg>
        <pc:spChg chg="mod">
          <ac:chgData name="H Rajub (BRI)" userId="25de294b-1729-47d0-8a02-185838d10908" providerId="ADAL" clId="{754925E5-7526-4782-B73E-D0B0282AF8B2}" dt="2025-04-23T14:30:16.499" v="2317" actId="1076"/>
          <ac:spMkLst>
            <pc:docMk/>
            <pc:sldMk cId="2649802872" sldId="324"/>
            <ac:spMk id="23" creationId="{DFC6F415-CFE9-48A9-9C59-FD298E3D1C28}"/>
          </ac:spMkLst>
        </pc:spChg>
      </pc:sldChg>
      <pc:sldChg chg="modSp add mod">
        <pc:chgData name="H Rajub (BRI)" userId="25de294b-1729-47d0-8a02-185838d10908" providerId="ADAL" clId="{754925E5-7526-4782-B73E-D0B0282AF8B2}" dt="2025-04-23T14:31:04.936" v="2333" actId="403"/>
        <pc:sldMkLst>
          <pc:docMk/>
          <pc:sldMk cId="1101782474" sldId="325"/>
        </pc:sldMkLst>
        <pc:spChg chg="mod">
          <ac:chgData name="H Rajub (BRI)" userId="25de294b-1729-47d0-8a02-185838d10908" providerId="ADAL" clId="{754925E5-7526-4782-B73E-D0B0282AF8B2}" dt="2025-04-23T14:29:49.609" v="2311" actId="1076"/>
          <ac:spMkLst>
            <pc:docMk/>
            <pc:sldMk cId="1101782474" sldId="325"/>
            <ac:spMk id="19" creationId="{3F95F211-2D97-4522-B92F-C2166ADDD534}"/>
          </ac:spMkLst>
        </pc:spChg>
        <pc:spChg chg="mod">
          <ac:chgData name="H Rajub (BRI)" userId="25de294b-1729-47d0-8a02-185838d10908" providerId="ADAL" clId="{754925E5-7526-4782-B73E-D0B0282AF8B2}" dt="2025-04-23T14:31:04.936" v="2333" actId="403"/>
          <ac:spMkLst>
            <pc:docMk/>
            <pc:sldMk cId="1101782474" sldId="325"/>
            <ac:spMk id="23" creationId="{DFC6F415-CFE9-48A9-9C59-FD298E3D1C28}"/>
          </ac:spMkLst>
        </pc:spChg>
      </pc:sldChg>
      <pc:sldChg chg="add del">
        <pc:chgData name="H Rajub (BRI)" userId="25de294b-1729-47d0-8a02-185838d10908" providerId="ADAL" clId="{754925E5-7526-4782-B73E-D0B0282AF8B2}" dt="2025-04-23T14:29:46.013" v="2310" actId="47"/>
        <pc:sldMkLst>
          <pc:docMk/>
          <pc:sldMk cId="2660546661" sldId="326"/>
        </pc:sldMkLst>
      </pc:sldChg>
    </pc:docChg>
  </pc:docChgLst>
  <pc:docChgLst>
    <pc:chgData name="H Rajub (BRI)" userId="25de294b-1729-47d0-8a02-185838d10908" providerId="ADAL" clId="{C6367586-7422-46B7-AD9A-56A914CBCA41}"/>
    <pc:docChg chg="undo custSel addSld modSld">
      <pc:chgData name="H Rajub (BRI)" userId="25de294b-1729-47d0-8a02-185838d10908" providerId="ADAL" clId="{C6367586-7422-46B7-AD9A-56A914CBCA41}" dt="2025-01-30T08:10:15.259" v="14"/>
      <pc:docMkLst>
        <pc:docMk/>
      </pc:docMkLst>
      <pc:sldChg chg="addSp delSp modSp">
        <pc:chgData name="H Rajub (BRI)" userId="25de294b-1729-47d0-8a02-185838d10908" providerId="ADAL" clId="{C6367586-7422-46B7-AD9A-56A914CBCA41}" dt="2025-01-30T08:10:15.259" v="14"/>
        <pc:sldMkLst>
          <pc:docMk/>
          <pc:sldMk cId="2072245498" sldId="303"/>
        </pc:sldMkLst>
        <pc:spChg chg="del">
          <ac:chgData name="H Rajub (BRI)" userId="25de294b-1729-47d0-8a02-185838d10908" providerId="ADAL" clId="{C6367586-7422-46B7-AD9A-56A914CBCA41}" dt="2025-01-30T08:10:10.580" v="13" actId="478"/>
          <ac:spMkLst>
            <pc:docMk/>
            <pc:sldMk cId="2072245498" sldId="303"/>
            <ac:spMk id="18" creationId="{38BE775B-8B2E-41E6-B842-EB3BAA388C87}"/>
          </ac:spMkLst>
        </pc:spChg>
        <pc:spChg chg="del">
          <ac:chgData name="H Rajub (BRI)" userId="25de294b-1729-47d0-8a02-185838d10908" providerId="ADAL" clId="{C6367586-7422-46B7-AD9A-56A914CBCA41}" dt="2025-01-30T08:10:10.580" v="13" actId="478"/>
          <ac:spMkLst>
            <pc:docMk/>
            <pc:sldMk cId="2072245498" sldId="303"/>
            <ac:spMk id="23" creationId="{DFC6F415-CFE9-48A9-9C59-FD298E3D1C28}"/>
          </ac:spMkLst>
        </pc:spChg>
        <pc:spChg chg="add mod">
          <ac:chgData name="H Rajub (BRI)" userId="25de294b-1729-47d0-8a02-185838d10908" providerId="ADAL" clId="{C6367586-7422-46B7-AD9A-56A914CBCA41}" dt="2025-01-30T08:10:15.259" v="14"/>
          <ac:spMkLst>
            <pc:docMk/>
            <pc:sldMk cId="2072245498" sldId="303"/>
            <ac:spMk id="26" creationId="{98C9EA75-CD3F-46D5-B9EE-EA0724DDEA79}"/>
          </ac:spMkLst>
        </pc:spChg>
        <pc:graphicFrameChg chg="add mod">
          <ac:chgData name="H Rajub (BRI)" userId="25de294b-1729-47d0-8a02-185838d10908" providerId="ADAL" clId="{C6367586-7422-46B7-AD9A-56A914CBCA41}" dt="2025-01-30T08:10:15.259" v="14"/>
          <ac:graphicFrameMkLst>
            <pc:docMk/>
            <pc:sldMk cId="2072245498" sldId="303"/>
            <ac:graphicFrameMk id="25" creationId="{CEAE85A4-F446-4FE7-89B1-7C62ACD48F56}"/>
          </ac:graphicFrameMkLst>
        </pc:graphicFrameChg>
        <pc:picChg chg="add mod">
          <ac:chgData name="H Rajub (BRI)" userId="25de294b-1729-47d0-8a02-185838d10908" providerId="ADAL" clId="{C6367586-7422-46B7-AD9A-56A914CBCA41}" dt="2025-01-30T08:10:15.259" v="14"/>
          <ac:picMkLst>
            <pc:docMk/>
            <pc:sldMk cId="2072245498" sldId="303"/>
            <ac:picMk id="19" creationId="{F697AFC5-226F-4AF5-95F3-3A36CE0B6099}"/>
          </ac:picMkLst>
        </pc:picChg>
        <pc:picChg chg="del">
          <ac:chgData name="H Rajub (BRI)" userId="25de294b-1729-47d0-8a02-185838d10908" providerId="ADAL" clId="{C6367586-7422-46B7-AD9A-56A914CBCA41}" dt="2025-01-30T08:10:10.580" v="13" actId="478"/>
          <ac:picMkLst>
            <pc:docMk/>
            <pc:sldMk cId="2072245498" sldId="303"/>
            <ac:picMk id="21" creationId="{FCC12A08-9AA8-484E-A98F-43D962C1F7B1}"/>
          </ac:picMkLst>
        </pc:picChg>
        <pc:picChg chg="add mod">
          <ac:chgData name="H Rajub (BRI)" userId="25de294b-1729-47d0-8a02-185838d10908" providerId="ADAL" clId="{C6367586-7422-46B7-AD9A-56A914CBCA41}" dt="2025-01-30T08:10:15.259" v="14"/>
          <ac:picMkLst>
            <pc:docMk/>
            <pc:sldMk cId="2072245498" sldId="303"/>
            <ac:picMk id="22" creationId="{6B5BBE8A-CB25-4F0F-A286-C84E99912D12}"/>
          </ac:picMkLst>
        </pc:picChg>
        <pc:picChg chg="add mod">
          <ac:chgData name="H Rajub (BRI)" userId="25de294b-1729-47d0-8a02-185838d10908" providerId="ADAL" clId="{C6367586-7422-46B7-AD9A-56A914CBCA41}" dt="2025-01-30T08:10:15.259" v="14"/>
          <ac:picMkLst>
            <pc:docMk/>
            <pc:sldMk cId="2072245498" sldId="303"/>
            <ac:picMk id="27" creationId="{F6E87669-89E0-436E-A2C5-33BFBF46CFD6}"/>
          </ac:picMkLst>
        </pc:picChg>
        <pc:picChg chg="del">
          <ac:chgData name="H Rajub (BRI)" userId="25de294b-1729-47d0-8a02-185838d10908" providerId="ADAL" clId="{C6367586-7422-46B7-AD9A-56A914CBCA41}" dt="2025-01-30T08:10:10.580" v="13" actId="478"/>
          <ac:picMkLst>
            <pc:docMk/>
            <pc:sldMk cId="2072245498" sldId="303"/>
            <ac:picMk id="1026" creationId="{060CFD1E-B5B8-4A0C-B193-BADE418181CC}"/>
          </ac:picMkLst>
        </pc:picChg>
      </pc:sldChg>
      <pc:sldChg chg="addSp delSp modSp add mod">
        <pc:chgData name="H Rajub (BRI)" userId="25de294b-1729-47d0-8a02-185838d10908" providerId="ADAL" clId="{C6367586-7422-46B7-AD9A-56A914CBCA41}" dt="2025-01-30T08:10:05.731" v="12" actId="1076"/>
        <pc:sldMkLst>
          <pc:docMk/>
          <pc:sldMk cId="688563217" sldId="304"/>
        </pc:sldMkLst>
        <pc:spChg chg="del">
          <ac:chgData name="H Rajub (BRI)" userId="25de294b-1729-47d0-8a02-185838d10908" providerId="ADAL" clId="{C6367586-7422-46B7-AD9A-56A914CBCA41}" dt="2025-01-30T08:09:51.668" v="3" actId="478"/>
          <ac:spMkLst>
            <pc:docMk/>
            <pc:sldMk cId="688563217" sldId="304"/>
            <ac:spMk id="18" creationId="{38BE775B-8B2E-41E6-B842-EB3BAA388C87}"/>
          </ac:spMkLst>
        </pc:spChg>
        <pc:spChg chg="add mod">
          <ac:chgData name="H Rajub (BRI)" userId="25de294b-1729-47d0-8a02-185838d10908" providerId="ADAL" clId="{C6367586-7422-46B7-AD9A-56A914CBCA41}" dt="2025-01-30T08:10:00.419" v="10" actId="1076"/>
          <ac:spMkLst>
            <pc:docMk/>
            <pc:sldMk cId="688563217" sldId="304"/>
            <ac:spMk id="19" creationId="{3F95F211-2D97-4522-B92F-C2166ADDD534}"/>
          </ac:spMkLst>
        </pc:spChg>
        <pc:spChg chg="add del mod">
          <ac:chgData name="H Rajub (BRI)" userId="25de294b-1729-47d0-8a02-185838d10908" providerId="ADAL" clId="{C6367586-7422-46B7-AD9A-56A914CBCA41}" dt="2025-01-30T08:09:59.302" v="9" actId="478"/>
          <ac:spMkLst>
            <pc:docMk/>
            <pc:sldMk cId="688563217" sldId="304"/>
            <ac:spMk id="22" creationId="{34743D97-C0DF-425F-82AE-E9FA63BDA09F}"/>
          </ac:spMkLst>
        </pc:spChg>
        <pc:spChg chg="mod">
          <ac:chgData name="H Rajub (BRI)" userId="25de294b-1729-47d0-8a02-185838d10908" providerId="ADAL" clId="{C6367586-7422-46B7-AD9A-56A914CBCA41}" dt="2025-01-30T08:10:05.731" v="12" actId="1076"/>
          <ac:spMkLst>
            <pc:docMk/>
            <pc:sldMk cId="688563217" sldId="304"/>
            <ac:spMk id="23" creationId="{DFC6F415-CFE9-48A9-9C59-FD298E3D1C28}"/>
          </ac:spMkLst>
        </pc:spChg>
        <pc:spChg chg="add del">
          <ac:chgData name="H Rajub (BRI)" userId="25de294b-1729-47d0-8a02-185838d10908" providerId="ADAL" clId="{C6367586-7422-46B7-AD9A-56A914CBCA41}" dt="2025-01-30T08:09:48.293" v="2" actId="478"/>
          <ac:spMkLst>
            <pc:docMk/>
            <pc:sldMk cId="688563217" sldId="304"/>
            <ac:spMk id="24" creationId="{D9BE8273-F722-4183-B040-663F11F9D6C6}"/>
          </ac:spMkLst>
        </pc:spChg>
        <pc:picChg chg="del">
          <ac:chgData name="H Rajub (BRI)" userId="25de294b-1729-47d0-8a02-185838d10908" providerId="ADAL" clId="{C6367586-7422-46B7-AD9A-56A914CBCA41}" dt="2025-01-30T08:09:52.836" v="5" actId="478"/>
          <ac:picMkLst>
            <pc:docMk/>
            <pc:sldMk cId="688563217" sldId="304"/>
            <ac:picMk id="21" creationId="{FCC12A08-9AA8-484E-A98F-43D962C1F7B1}"/>
          </ac:picMkLst>
        </pc:picChg>
        <pc:picChg chg="del">
          <ac:chgData name="H Rajub (BRI)" userId="25de294b-1729-47d0-8a02-185838d10908" providerId="ADAL" clId="{C6367586-7422-46B7-AD9A-56A914CBCA41}" dt="2025-01-30T08:09:52.035" v="4" actId="478"/>
          <ac:picMkLst>
            <pc:docMk/>
            <pc:sldMk cId="688563217" sldId="304"/>
            <ac:picMk id="1026" creationId="{060CFD1E-B5B8-4A0C-B193-BADE418181CC}"/>
          </ac:picMkLst>
        </pc:picChg>
      </pc:sldChg>
    </pc:docChg>
  </pc:docChgLst>
  <pc:docChgLst>
    <pc:chgData name="H Rajub (BRI)" userId="25de294b-1729-47d0-8a02-185838d10908" providerId="ADAL" clId="{C4579D3D-0DFB-48EB-81A9-60FFA44D020A}"/>
    <pc:docChg chg="modSld">
      <pc:chgData name="H Rajub (BRI)" userId="25de294b-1729-47d0-8a02-185838d10908" providerId="ADAL" clId="{C4579D3D-0DFB-48EB-81A9-60FFA44D020A}" dt="2025-02-10T12:24:47.467" v="2" actId="1076"/>
      <pc:docMkLst>
        <pc:docMk/>
      </pc:docMkLst>
      <pc:sldChg chg="modSp mod">
        <pc:chgData name="H Rajub (BRI)" userId="25de294b-1729-47d0-8a02-185838d10908" providerId="ADAL" clId="{C4579D3D-0DFB-48EB-81A9-60FFA44D020A}" dt="2025-02-10T12:24:47.467" v="2" actId="1076"/>
        <pc:sldMkLst>
          <pc:docMk/>
          <pc:sldMk cId="2072245498" sldId="303"/>
        </pc:sldMkLst>
        <pc:spChg chg="mod">
          <ac:chgData name="H Rajub (BRI)" userId="25de294b-1729-47d0-8a02-185838d10908" providerId="ADAL" clId="{C4579D3D-0DFB-48EB-81A9-60FFA44D020A}" dt="2025-02-10T12:24:44.983" v="0" actId="1076"/>
          <ac:spMkLst>
            <pc:docMk/>
            <pc:sldMk cId="2072245498" sldId="303"/>
            <ac:spMk id="26" creationId="{98C9EA75-CD3F-46D5-B9EE-EA0724DDEA79}"/>
          </ac:spMkLst>
        </pc:spChg>
        <pc:graphicFrameChg chg="mod modGraphic">
          <ac:chgData name="H Rajub (BRI)" userId="25de294b-1729-47d0-8a02-185838d10908" providerId="ADAL" clId="{C4579D3D-0DFB-48EB-81A9-60FFA44D020A}" dt="2025-02-10T12:24:47.467" v="2" actId="1076"/>
          <ac:graphicFrameMkLst>
            <pc:docMk/>
            <pc:sldMk cId="2072245498" sldId="303"/>
            <ac:graphicFrameMk id="25" creationId="{CEAE85A4-F446-4FE7-89B1-7C62ACD48F56}"/>
          </ac:graphicFrameMkLst>
        </pc:graphicFrameChg>
        <pc:picChg chg="mod">
          <ac:chgData name="H Rajub (BRI)" userId="25de294b-1729-47d0-8a02-185838d10908" providerId="ADAL" clId="{C4579D3D-0DFB-48EB-81A9-60FFA44D020A}" dt="2025-02-10T12:24:44.983" v="0" actId="1076"/>
          <ac:picMkLst>
            <pc:docMk/>
            <pc:sldMk cId="2072245498" sldId="303"/>
            <ac:picMk id="27" creationId="{F6E87669-89E0-436E-A2C5-33BFBF46CFD6}"/>
          </ac:picMkLst>
        </pc:picChg>
      </pc:sldChg>
    </pc:docChg>
  </pc:docChgLst>
  <pc:docChgLst>
    <pc:chgData name="H Rajub (BRI)" userId="25de294b-1729-47d0-8a02-185838d10908" providerId="ADAL" clId="{E693689E-82A3-4C18-AB6F-4AF3A77B795A}"/>
    <pc:docChg chg="modSld">
      <pc:chgData name="H Rajub (BRI)" userId="25de294b-1729-47d0-8a02-185838d10908" providerId="ADAL" clId="{E693689E-82A3-4C18-AB6F-4AF3A77B795A}" dt="2025-01-30T09:22:55.993" v="0" actId="1076"/>
      <pc:docMkLst>
        <pc:docMk/>
      </pc:docMkLst>
      <pc:sldChg chg="modSp">
        <pc:chgData name="H Rajub (BRI)" userId="25de294b-1729-47d0-8a02-185838d10908" providerId="ADAL" clId="{E693689E-82A3-4C18-AB6F-4AF3A77B795A}" dt="2025-01-30T09:22:55.993" v="0" actId="1076"/>
        <pc:sldMkLst>
          <pc:docMk/>
          <pc:sldMk cId="2072245498" sldId="303"/>
        </pc:sldMkLst>
        <pc:picChg chg="mod">
          <ac:chgData name="H Rajub (BRI)" userId="25de294b-1729-47d0-8a02-185838d10908" providerId="ADAL" clId="{E693689E-82A3-4C18-AB6F-4AF3A77B795A}" dt="2025-01-30T09:22:55.993" v="0" actId="1076"/>
          <ac:picMkLst>
            <pc:docMk/>
            <pc:sldMk cId="2072245498" sldId="303"/>
            <ac:picMk id="22" creationId="{6B5BBE8A-CB25-4F0F-A286-C84E99912D12}"/>
          </ac:picMkLst>
        </pc:picChg>
      </pc:sldChg>
    </pc:docChg>
  </pc:docChgLst>
  <pc:docChgLst>
    <pc:chgData name="H Rajub (BRI)" userId="25de294b-1729-47d0-8a02-185838d10908" providerId="ADAL" clId="{CBF10B42-A08E-4FCF-913A-A70FF56427DA}"/>
    <pc:docChg chg="addSld modSld">
      <pc:chgData name="H Rajub (BRI)" userId="25de294b-1729-47d0-8a02-185838d10908" providerId="ADAL" clId="{CBF10B42-A08E-4FCF-913A-A70FF56427DA}" dt="2025-02-25T11:56:12.156" v="16" actId="20577"/>
      <pc:docMkLst>
        <pc:docMk/>
      </pc:docMkLst>
      <pc:sldChg chg="addSp modSp mod">
        <pc:chgData name="H Rajub (BRI)" userId="25de294b-1729-47d0-8a02-185838d10908" providerId="ADAL" clId="{CBF10B42-A08E-4FCF-913A-A70FF56427DA}" dt="2025-02-11T11:43:22.878" v="6" actId="1076"/>
        <pc:sldMkLst>
          <pc:docMk/>
          <pc:sldMk cId="2072245498" sldId="303"/>
        </pc:sldMkLst>
        <pc:spChg chg="add mod">
          <ac:chgData name="H Rajub (BRI)" userId="25de294b-1729-47d0-8a02-185838d10908" providerId="ADAL" clId="{CBF10B42-A08E-4FCF-913A-A70FF56427DA}" dt="2025-02-11T11:43:22.878" v="6" actId="1076"/>
          <ac:spMkLst>
            <pc:docMk/>
            <pc:sldMk cId="2072245498" sldId="303"/>
            <ac:spMk id="18" creationId="{9036653C-A657-43EA-B93A-04CDD4745FEE}"/>
          </ac:spMkLst>
        </pc:spChg>
        <pc:graphicFrameChg chg="mod">
          <ac:chgData name="H Rajub (BRI)" userId="25de294b-1729-47d0-8a02-185838d10908" providerId="ADAL" clId="{CBF10B42-A08E-4FCF-913A-A70FF56427DA}" dt="2025-02-11T11:43:08.751" v="1" actId="1076"/>
          <ac:graphicFrameMkLst>
            <pc:docMk/>
            <pc:sldMk cId="2072245498" sldId="303"/>
            <ac:graphicFrameMk id="25" creationId="{CEAE85A4-F446-4FE7-89B1-7C62ACD48F56}"/>
          </ac:graphicFrameMkLst>
        </pc:graphicFrameChg>
      </pc:sldChg>
      <pc:sldChg chg="addSp delSp modSp add mod">
        <pc:chgData name="H Rajub (BRI)" userId="25de294b-1729-47d0-8a02-185838d10908" providerId="ADAL" clId="{CBF10B42-A08E-4FCF-913A-A70FF56427DA}" dt="2025-02-25T11:56:12.156" v="16" actId="20577"/>
        <pc:sldMkLst>
          <pc:docMk/>
          <pc:sldMk cId="4294717725" sldId="305"/>
        </pc:sldMkLst>
        <pc:spChg chg="del">
          <ac:chgData name="H Rajub (BRI)" userId="25de294b-1729-47d0-8a02-185838d10908" providerId="ADAL" clId="{CBF10B42-A08E-4FCF-913A-A70FF56427DA}" dt="2025-02-25T11:55:45.234" v="8" actId="478"/>
          <ac:spMkLst>
            <pc:docMk/>
            <pc:sldMk cId="4294717725" sldId="305"/>
            <ac:spMk id="18" creationId="{9036653C-A657-43EA-B93A-04CDD4745FEE}"/>
          </ac:spMkLst>
        </pc:spChg>
        <pc:spChg chg="add mod">
          <ac:chgData name="H Rajub (BRI)" userId="25de294b-1729-47d0-8a02-185838d10908" providerId="ADAL" clId="{CBF10B42-A08E-4FCF-913A-A70FF56427DA}" dt="2025-02-25T11:55:45.603" v="9"/>
          <ac:spMkLst>
            <pc:docMk/>
            <pc:sldMk cId="4294717725" sldId="305"/>
            <ac:spMk id="21" creationId="{D79F2FED-DDB7-4E37-83DE-A07FB2DDD07B}"/>
          </ac:spMkLst>
        </pc:spChg>
        <pc:spChg chg="add mod">
          <ac:chgData name="H Rajub (BRI)" userId="25de294b-1729-47d0-8a02-185838d10908" providerId="ADAL" clId="{CBF10B42-A08E-4FCF-913A-A70FF56427DA}" dt="2025-02-25T11:55:57.752" v="11" actId="404"/>
          <ac:spMkLst>
            <pc:docMk/>
            <pc:sldMk cId="4294717725" sldId="305"/>
            <ac:spMk id="23" creationId="{B7026914-A468-4D1C-A82D-5DA8D6B4573E}"/>
          </ac:spMkLst>
        </pc:spChg>
        <pc:spChg chg="del">
          <ac:chgData name="H Rajub (BRI)" userId="25de294b-1729-47d0-8a02-185838d10908" providerId="ADAL" clId="{CBF10B42-A08E-4FCF-913A-A70FF56427DA}" dt="2025-02-25T11:55:45.234" v="8" actId="478"/>
          <ac:spMkLst>
            <pc:docMk/>
            <pc:sldMk cId="4294717725" sldId="305"/>
            <ac:spMk id="26" creationId="{98C9EA75-CD3F-46D5-B9EE-EA0724DDEA79}"/>
          </ac:spMkLst>
        </pc:spChg>
        <pc:spChg chg="add mod">
          <ac:chgData name="H Rajub (BRI)" userId="25de294b-1729-47d0-8a02-185838d10908" providerId="ADAL" clId="{CBF10B42-A08E-4FCF-913A-A70FF56427DA}" dt="2025-02-25T11:56:07.563" v="14" actId="20577"/>
          <ac:spMkLst>
            <pc:docMk/>
            <pc:sldMk cId="4294717725" sldId="305"/>
            <ac:spMk id="28" creationId="{AB94A0BE-8745-434A-871B-B2145316C93D}"/>
          </ac:spMkLst>
        </pc:spChg>
        <pc:spChg chg="add mod">
          <ac:chgData name="H Rajub (BRI)" userId="25de294b-1729-47d0-8a02-185838d10908" providerId="ADAL" clId="{CBF10B42-A08E-4FCF-913A-A70FF56427DA}" dt="2025-02-25T11:56:08.795" v="15" actId="20577"/>
          <ac:spMkLst>
            <pc:docMk/>
            <pc:sldMk cId="4294717725" sldId="305"/>
            <ac:spMk id="29" creationId="{0AB4F88F-9633-4EF1-BB66-36A7E36AC97C}"/>
          </ac:spMkLst>
        </pc:spChg>
        <pc:spChg chg="add mod">
          <ac:chgData name="H Rajub (BRI)" userId="25de294b-1729-47d0-8a02-185838d10908" providerId="ADAL" clId="{CBF10B42-A08E-4FCF-913A-A70FF56427DA}" dt="2025-02-25T11:56:12.156" v="16" actId="20577"/>
          <ac:spMkLst>
            <pc:docMk/>
            <pc:sldMk cId="4294717725" sldId="305"/>
            <ac:spMk id="30" creationId="{A41785C8-4E1D-4B3F-9A7B-99CF63A9DD30}"/>
          </ac:spMkLst>
        </pc:spChg>
        <pc:graphicFrameChg chg="del">
          <ac:chgData name="H Rajub (BRI)" userId="25de294b-1729-47d0-8a02-185838d10908" providerId="ADAL" clId="{CBF10B42-A08E-4FCF-913A-A70FF56427DA}" dt="2025-02-25T11:55:45.234" v="8" actId="478"/>
          <ac:graphicFrameMkLst>
            <pc:docMk/>
            <pc:sldMk cId="4294717725" sldId="305"/>
            <ac:graphicFrameMk id="25" creationId="{CEAE85A4-F446-4FE7-89B1-7C62ACD48F56}"/>
          </ac:graphicFrameMkLst>
        </pc:graphicFrameChg>
        <pc:picChg chg="del">
          <ac:chgData name="H Rajub (BRI)" userId="25de294b-1729-47d0-8a02-185838d10908" providerId="ADAL" clId="{CBF10B42-A08E-4FCF-913A-A70FF56427DA}" dt="2025-02-25T11:55:45.234" v="8" actId="478"/>
          <ac:picMkLst>
            <pc:docMk/>
            <pc:sldMk cId="4294717725" sldId="305"/>
            <ac:picMk id="19" creationId="{F697AFC5-226F-4AF5-95F3-3A36CE0B6099}"/>
          </ac:picMkLst>
        </pc:picChg>
        <pc:picChg chg="del">
          <ac:chgData name="H Rajub (BRI)" userId="25de294b-1729-47d0-8a02-185838d10908" providerId="ADAL" clId="{CBF10B42-A08E-4FCF-913A-A70FF56427DA}" dt="2025-02-25T11:55:45.234" v="8" actId="478"/>
          <ac:picMkLst>
            <pc:docMk/>
            <pc:sldMk cId="4294717725" sldId="305"/>
            <ac:picMk id="22" creationId="{6B5BBE8A-CB25-4F0F-A286-C84E99912D12}"/>
          </ac:picMkLst>
        </pc:picChg>
        <pc:picChg chg="del">
          <ac:chgData name="H Rajub (BRI)" userId="25de294b-1729-47d0-8a02-185838d10908" providerId="ADAL" clId="{CBF10B42-A08E-4FCF-913A-A70FF56427DA}" dt="2025-02-25T11:55:45.234" v="8" actId="478"/>
          <ac:picMkLst>
            <pc:docMk/>
            <pc:sldMk cId="4294717725" sldId="305"/>
            <ac:picMk id="27" creationId="{F6E87669-89E0-436E-A2C5-33BFBF46CFD6}"/>
          </ac:picMkLst>
        </pc:picChg>
        <pc:picChg chg="add mod">
          <ac:chgData name="H Rajub (BRI)" userId="25de294b-1729-47d0-8a02-185838d10908" providerId="ADAL" clId="{CBF10B42-A08E-4FCF-913A-A70FF56427DA}" dt="2025-02-25T11:55:45.603" v="9"/>
          <ac:picMkLst>
            <pc:docMk/>
            <pc:sldMk cId="4294717725" sldId="305"/>
            <ac:picMk id="31" creationId="{A6BAFE7F-2AD6-4726-BB1C-04A842D911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EB05A-4684-49C8-B01B-39520F4F7C81}" type="datetimeFigureOut">
              <a:rPr lang="en-GB" smtClean="0"/>
              <a:t>13/05/2025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BE377-6BDC-4CB1-B2EA-056A525F527B}" type="slidenum">
              <a:rPr lang="en-GB" smtClean="0"/>
              <a:t>‹#›</a:t>
            </a:fld>
            <a:endParaRPr lang="en-GB"/>
          </a:p>
        </p:txBody>
      </p:sp>
    </p:spTree>
    <p:extLst>
      <p:ext uri="{BB962C8B-B14F-4D97-AF65-F5344CB8AC3E}">
        <p14:creationId xmlns:p14="http://schemas.microsoft.com/office/powerpoint/2010/main" val="274154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80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420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590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28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797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395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057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004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260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408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58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787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65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8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01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33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35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49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8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79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0352-454A-BA3E-9CA8-17FF8A7AB48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75CE6B4-BA38-40ED-041A-3E6775192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4B939D3-EAF3-CF64-EF6D-E8249581A1CC}"/>
              </a:ext>
            </a:extLst>
          </p:cNvPr>
          <p:cNvSpPr>
            <a:spLocks noGrp="1"/>
          </p:cNvSpPr>
          <p:nvPr>
            <p:ph type="dt" sz="half" idx="10"/>
          </p:nvPr>
        </p:nvSpPr>
        <p:spPr/>
        <p:txBody>
          <a:bodyPr/>
          <a:lstStyle/>
          <a:p>
            <a:fld id="{9E57187B-ED1B-4BAB-B25F-9CDB778FCFA5}" type="datetimeFigureOut">
              <a:rPr lang="en-GB" smtClean="0"/>
              <a:t>13/05/2025</a:t>
            </a:fld>
            <a:endParaRPr lang="en-GB"/>
          </a:p>
        </p:txBody>
      </p:sp>
      <p:sp>
        <p:nvSpPr>
          <p:cNvPr id="5" name="Footer Placeholder 4">
            <a:extLst>
              <a:ext uri="{FF2B5EF4-FFF2-40B4-BE49-F238E27FC236}">
                <a16:creationId xmlns:a16="http://schemas.microsoft.com/office/drawing/2014/main" id="{A535A202-7E4B-CE3F-915E-3C3433A131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09890B-424A-A575-CCCB-E5AFAEDCC1C8}"/>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20079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33BE2-C6BE-BCAA-030F-AB8DC09820F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415E69D-70EF-3C74-5114-B507BE7D6B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E09054-2C1B-6857-5FF4-EB67172B739C}"/>
              </a:ext>
            </a:extLst>
          </p:cNvPr>
          <p:cNvSpPr>
            <a:spLocks noGrp="1"/>
          </p:cNvSpPr>
          <p:nvPr>
            <p:ph type="dt" sz="half" idx="10"/>
          </p:nvPr>
        </p:nvSpPr>
        <p:spPr/>
        <p:txBody>
          <a:bodyPr/>
          <a:lstStyle/>
          <a:p>
            <a:fld id="{9E57187B-ED1B-4BAB-B25F-9CDB778FCFA5}" type="datetimeFigureOut">
              <a:rPr lang="en-GB" smtClean="0"/>
              <a:t>13/05/2025</a:t>
            </a:fld>
            <a:endParaRPr lang="en-GB"/>
          </a:p>
        </p:txBody>
      </p:sp>
      <p:sp>
        <p:nvSpPr>
          <p:cNvPr id="5" name="Footer Placeholder 4">
            <a:extLst>
              <a:ext uri="{FF2B5EF4-FFF2-40B4-BE49-F238E27FC236}">
                <a16:creationId xmlns:a16="http://schemas.microsoft.com/office/drawing/2014/main" id="{CFCB686B-6551-7394-E960-A3C4EAA241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7C6034-2727-7408-3F2E-5F38495A666C}"/>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86377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4A035F-A2F9-DCB4-8DAE-C983E9829CF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18C45B7-9E7F-313D-2528-A0AF34E42A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3E36B59-74E6-FD67-3599-062D5CE71582}"/>
              </a:ext>
            </a:extLst>
          </p:cNvPr>
          <p:cNvSpPr>
            <a:spLocks noGrp="1"/>
          </p:cNvSpPr>
          <p:nvPr>
            <p:ph type="dt" sz="half" idx="10"/>
          </p:nvPr>
        </p:nvSpPr>
        <p:spPr/>
        <p:txBody>
          <a:bodyPr/>
          <a:lstStyle/>
          <a:p>
            <a:fld id="{9E57187B-ED1B-4BAB-B25F-9CDB778FCFA5}" type="datetimeFigureOut">
              <a:rPr lang="en-GB" smtClean="0"/>
              <a:t>13/05/2025</a:t>
            </a:fld>
            <a:endParaRPr lang="en-GB"/>
          </a:p>
        </p:txBody>
      </p:sp>
      <p:sp>
        <p:nvSpPr>
          <p:cNvPr id="5" name="Footer Placeholder 4">
            <a:extLst>
              <a:ext uri="{FF2B5EF4-FFF2-40B4-BE49-F238E27FC236}">
                <a16:creationId xmlns:a16="http://schemas.microsoft.com/office/drawing/2014/main" id="{96105F42-D267-B571-6466-30FA25D5D8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81687A-1529-07B8-DBA8-20D59AC0F242}"/>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96854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1EDB-20D0-3E68-BEAD-BCF40FAD66B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56763BB-76D1-6F89-A59E-FD4EBFB880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B769C3-6387-5947-6254-278337F61173}"/>
              </a:ext>
            </a:extLst>
          </p:cNvPr>
          <p:cNvSpPr>
            <a:spLocks noGrp="1"/>
          </p:cNvSpPr>
          <p:nvPr>
            <p:ph type="dt" sz="half" idx="10"/>
          </p:nvPr>
        </p:nvSpPr>
        <p:spPr/>
        <p:txBody>
          <a:bodyPr/>
          <a:lstStyle/>
          <a:p>
            <a:fld id="{9E57187B-ED1B-4BAB-B25F-9CDB778FCFA5}" type="datetimeFigureOut">
              <a:rPr lang="en-GB" smtClean="0"/>
              <a:t>13/05/2025</a:t>
            </a:fld>
            <a:endParaRPr lang="en-GB"/>
          </a:p>
        </p:txBody>
      </p:sp>
      <p:sp>
        <p:nvSpPr>
          <p:cNvPr id="5" name="Footer Placeholder 4">
            <a:extLst>
              <a:ext uri="{FF2B5EF4-FFF2-40B4-BE49-F238E27FC236}">
                <a16:creationId xmlns:a16="http://schemas.microsoft.com/office/drawing/2014/main" id="{23BE252C-6FD1-3C30-26EA-13741EC5D0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839ACC-4AA4-09CF-EC08-EE126A087B92}"/>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4966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3236-9941-FD9E-AE52-7708F0471A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91E7DFF-13C7-C2D0-5582-3AFDFB915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771F46-5CFF-54A6-EC70-734C443A13C9}"/>
              </a:ext>
            </a:extLst>
          </p:cNvPr>
          <p:cNvSpPr>
            <a:spLocks noGrp="1"/>
          </p:cNvSpPr>
          <p:nvPr>
            <p:ph type="dt" sz="half" idx="10"/>
          </p:nvPr>
        </p:nvSpPr>
        <p:spPr/>
        <p:txBody>
          <a:bodyPr/>
          <a:lstStyle/>
          <a:p>
            <a:fld id="{9E57187B-ED1B-4BAB-B25F-9CDB778FCFA5}" type="datetimeFigureOut">
              <a:rPr lang="en-GB" smtClean="0"/>
              <a:t>13/05/2025</a:t>
            </a:fld>
            <a:endParaRPr lang="en-GB"/>
          </a:p>
        </p:txBody>
      </p:sp>
      <p:sp>
        <p:nvSpPr>
          <p:cNvPr id="5" name="Footer Placeholder 4">
            <a:extLst>
              <a:ext uri="{FF2B5EF4-FFF2-40B4-BE49-F238E27FC236}">
                <a16:creationId xmlns:a16="http://schemas.microsoft.com/office/drawing/2014/main" id="{A7EFA2C4-258F-D64F-958F-47CAC93AA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9AB6A1-90DC-28DE-AA3A-AAB410EBA000}"/>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72196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A46F-54EA-DA21-592C-11CEB0CD7D2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422FEAA-C698-BD47-102C-84A999EEF9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6DB7BC3-E045-852E-C655-340761128FB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D13F4D6-9FFF-D318-A4F6-4BD412A45BA5}"/>
              </a:ext>
            </a:extLst>
          </p:cNvPr>
          <p:cNvSpPr>
            <a:spLocks noGrp="1"/>
          </p:cNvSpPr>
          <p:nvPr>
            <p:ph type="dt" sz="half" idx="10"/>
          </p:nvPr>
        </p:nvSpPr>
        <p:spPr/>
        <p:txBody>
          <a:bodyPr/>
          <a:lstStyle/>
          <a:p>
            <a:fld id="{9E57187B-ED1B-4BAB-B25F-9CDB778FCFA5}" type="datetimeFigureOut">
              <a:rPr lang="en-GB" smtClean="0"/>
              <a:t>13/05/2025</a:t>
            </a:fld>
            <a:endParaRPr lang="en-GB"/>
          </a:p>
        </p:txBody>
      </p:sp>
      <p:sp>
        <p:nvSpPr>
          <p:cNvPr id="6" name="Footer Placeholder 5">
            <a:extLst>
              <a:ext uri="{FF2B5EF4-FFF2-40B4-BE49-F238E27FC236}">
                <a16:creationId xmlns:a16="http://schemas.microsoft.com/office/drawing/2014/main" id="{83BEC9B5-4C0C-442A-6D5F-301A18073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87F5D-ABE1-7446-FB2A-7C0ED53A591C}"/>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201199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BF72-BA9D-B1D4-8F6F-D89C0170FA5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A9596FF-A0FC-E53C-207C-583958C60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9FF672-B8D0-5B58-1A57-E588C6FD61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D3CD3E7-E5C5-2D7C-B9FE-0403C682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278903D-E0E4-CC93-BB01-BAB4DB9532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FAB8A70-5008-DE07-906D-A0BFC6AAEC79}"/>
              </a:ext>
            </a:extLst>
          </p:cNvPr>
          <p:cNvSpPr>
            <a:spLocks noGrp="1"/>
          </p:cNvSpPr>
          <p:nvPr>
            <p:ph type="dt" sz="half" idx="10"/>
          </p:nvPr>
        </p:nvSpPr>
        <p:spPr/>
        <p:txBody>
          <a:bodyPr/>
          <a:lstStyle/>
          <a:p>
            <a:fld id="{9E57187B-ED1B-4BAB-B25F-9CDB778FCFA5}" type="datetimeFigureOut">
              <a:rPr lang="en-GB" smtClean="0"/>
              <a:t>13/05/2025</a:t>
            </a:fld>
            <a:endParaRPr lang="en-GB"/>
          </a:p>
        </p:txBody>
      </p:sp>
      <p:sp>
        <p:nvSpPr>
          <p:cNvPr id="8" name="Footer Placeholder 7">
            <a:extLst>
              <a:ext uri="{FF2B5EF4-FFF2-40B4-BE49-F238E27FC236}">
                <a16:creationId xmlns:a16="http://schemas.microsoft.com/office/drawing/2014/main" id="{EF52F1DC-E189-0B97-4699-A3F40B38D4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F15FC5-1877-DD9B-5E76-9C7BA366D42E}"/>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67764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D356-9F1A-3D60-9473-F880D75DEC3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D3D3079-C65D-7CF0-8023-3B2092351229}"/>
              </a:ext>
            </a:extLst>
          </p:cNvPr>
          <p:cNvSpPr>
            <a:spLocks noGrp="1"/>
          </p:cNvSpPr>
          <p:nvPr>
            <p:ph type="dt" sz="half" idx="10"/>
          </p:nvPr>
        </p:nvSpPr>
        <p:spPr/>
        <p:txBody>
          <a:bodyPr/>
          <a:lstStyle/>
          <a:p>
            <a:fld id="{9E57187B-ED1B-4BAB-B25F-9CDB778FCFA5}" type="datetimeFigureOut">
              <a:rPr lang="en-GB" smtClean="0"/>
              <a:t>13/05/2025</a:t>
            </a:fld>
            <a:endParaRPr lang="en-GB"/>
          </a:p>
        </p:txBody>
      </p:sp>
      <p:sp>
        <p:nvSpPr>
          <p:cNvPr id="4" name="Footer Placeholder 3">
            <a:extLst>
              <a:ext uri="{FF2B5EF4-FFF2-40B4-BE49-F238E27FC236}">
                <a16:creationId xmlns:a16="http://schemas.microsoft.com/office/drawing/2014/main" id="{59DB27C7-E416-5137-B46F-E8E496F755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3A2378-98E3-0B64-9796-5FAEA370770F}"/>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4074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056C7-5241-C15C-DB0B-8176932E36C2}"/>
              </a:ext>
            </a:extLst>
          </p:cNvPr>
          <p:cNvSpPr>
            <a:spLocks noGrp="1"/>
          </p:cNvSpPr>
          <p:nvPr>
            <p:ph type="dt" sz="half" idx="10"/>
          </p:nvPr>
        </p:nvSpPr>
        <p:spPr/>
        <p:txBody>
          <a:bodyPr/>
          <a:lstStyle/>
          <a:p>
            <a:fld id="{9E57187B-ED1B-4BAB-B25F-9CDB778FCFA5}" type="datetimeFigureOut">
              <a:rPr lang="en-GB" smtClean="0"/>
              <a:t>13/05/2025</a:t>
            </a:fld>
            <a:endParaRPr lang="en-GB"/>
          </a:p>
        </p:txBody>
      </p:sp>
      <p:sp>
        <p:nvSpPr>
          <p:cNvPr id="3" name="Footer Placeholder 2">
            <a:extLst>
              <a:ext uri="{FF2B5EF4-FFF2-40B4-BE49-F238E27FC236}">
                <a16:creationId xmlns:a16="http://schemas.microsoft.com/office/drawing/2014/main" id="{B6F78FE6-7BAE-CA14-67CB-E1D3DD1A06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E89707-90AE-E8B7-E6F5-EEE5AFFA12D1}"/>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9655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E3BA-72F4-099F-956B-6659858ACF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F6C1409-CA7F-7D34-5AB7-343A3CFEE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92698E0-C4AA-4D22-15E5-39EC87198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3669B9-9AC2-2A41-E62E-77F7888DD660}"/>
              </a:ext>
            </a:extLst>
          </p:cNvPr>
          <p:cNvSpPr>
            <a:spLocks noGrp="1"/>
          </p:cNvSpPr>
          <p:nvPr>
            <p:ph type="dt" sz="half" idx="10"/>
          </p:nvPr>
        </p:nvSpPr>
        <p:spPr/>
        <p:txBody>
          <a:bodyPr/>
          <a:lstStyle/>
          <a:p>
            <a:fld id="{9E57187B-ED1B-4BAB-B25F-9CDB778FCFA5}" type="datetimeFigureOut">
              <a:rPr lang="en-GB" smtClean="0"/>
              <a:t>13/05/2025</a:t>
            </a:fld>
            <a:endParaRPr lang="en-GB"/>
          </a:p>
        </p:txBody>
      </p:sp>
      <p:sp>
        <p:nvSpPr>
          <p:cNvPr id="6" name="Footer Placeholder 5">
            <a:extLst>
              <a:ext uri="{FF2B5EF4-FFF2-40B4-BE49-F238E27FC236}">
                <a16:creationId xmlns:a16="http://schemas.microsoft.com/office/drawing/2014/main" id="{5FB3C99F-045F-B672-3BD2-9EA9811D80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3E9DC2-80B5-F651-15D6-024FCD27AEBF}"/>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80715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99E3-DD02-BF74-6B23-0844F5647A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A67C1D3-09B8-3300-5D30-764C9FDC8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B12C7A-2D2F-5542-67BE-7749C0373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59A017-1C69-4884-9F59-BA6B3ACBECD9}"/>
              </a:ext>
            </a:extLst>
          </p:cNvPr>
          <p:cNvSpPr>
            <a:spLocks noGrp="1"/>
          </p:cNvSpPr>
          <p:nvPr>
            <p:ph type="dt" sz="half" idx="10"/>
          </p:nvPr>
        </p:nvSpPr>
        <p:spPr/>
        <p:txBody>
          <a:bodyPr/>
          <a:lstStyle/>
          <a:p>
            <a:fld id="{9E57187B-ED1B-4BAB-B25F-9CDB778FCFA5}" type="datetimeFigureOut">
              <a:rPr lang="en-GB" smtClean="0"/>
              <a:t>13/05/2025</a:t>
            </a:fld>
            <a:endParaRPr lang="en-GB"/>
          </a:p>
        </p:txBody>
      </p:sp>
      <p:sp>
        <p:nvSpPr>
          <p:cNvPr id="6" name="Footer Placeholder 5">
            <a:extLst>
              <a:ext uri="{FF2B5EF4-FFF2-40B4-BE49-F238E27FC236}">
                <a16:creationId xmlns:a16="http://schemas.microsoft.com/office/drawing/2014/main" id="{B7352DF3-93D3-D583-1B0F-4D305916FB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D2CDAE-66F8-C956-485F-CB718C1EB7CB}"/>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6559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38C55-E781-CDBC-3157-31F061E82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A1E280C-84BF-F39E-EBD5-4BB4DAE6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711991-B872-3412-D508-DA043DC88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7187B-ED1B-4BAB-B25F-9CDB778FCFA5}" type="datetimeFigureOut">
              <a:rPr lang="en-GB" smtClean="0"/>
              <a:t>13/05/2025</a:t>
            </a:fld>
            <a:endParaRPr lang="en-GB"/>
          </a:p>
        </p:txBody>
      </p:sp>
      <p:sp>
        <p:nvSpPr>
          <p:cNvPr id="5" name="Footer Placeholder 4">
            <a:extLst>
              <a:ext uri="{FF2B5EF4-FFF2-40B4-BE49-F238E27FC236}">
                <a16:creationId xmlns:a16="http://schemas.microsoft.com/office/drawing/2014/main" id="{EE75FA4A-9126-9471-1316-02E4D6ABE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0EA530-BC04-7DD2-2B22-401BBFD6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843DE-1731-4FAE-9353-E7B43B233EED}" type="slidenum">
              <a:rPr lang="en-GB" smtClean="0"/>
              <a:t>‹#›</a:t>
            </a:fld>
            <a:endParaRPr lang="en-GB"/>
          </a:p>
        </p:txBody>
      </p:sp>
    </p:spTree>
    <p:extLst>
      <p:ext uri="{BB962C8B-B14F-4D97-AF65-F5344CB8AC3E}">
        <p14:creationId xmlns:p14="http://schemas.microsoft.com/office/powerpoint/2010/main" val="2662299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extLst>
              <p:ext uri="{D42A27DB-BD31-4B8C-83A1-F6EECF244321}">
                <p14:modId xmlns:p14="http://schemas.microsoft.com/office/powerpoint/2010/main" val="1815707392"/>
              </p:ext>
            </p:extLst>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CA7 Revision Booklet </a:t>
            </a:r>
          </a:p>
        </p:txBody>
      </p:sp>
      <p:pic>
        <p:nvPicPr>
          <p:cNvPr id="19" name="Picture 18">
            <a:extLst>
              <a:ext uri="{FF2B5EF4-FFF2-40B4-BE49-F238E27FC236}">
                <a16:creationId xmlns:a16="http://schemas.microsoft.com/office/drawing/2014/main" id="{F697AFC5-226F-4AF5-95F3-3A36CE0B6099}"/>
              </a:ext>
            </a:extLst>
          </p:cNvPr>
          <p:cNvPicPr>
            <a:picLocks noChangeAspect="1"/>
          </p:cNvPicPr>
          <p:nvPr/>
        </p:nvPicPr>
        <p:blipFill>
          <a:blip r:embed="rId3"/>
          <a:stretch>
            <a:fillRect/>
          </a:stretch>
        </p:blipFill>
        <p:spPr>
          <a:xfrm>
            <a:off x="10271693" y="1061395"/>
            <a:ext cx="1519256" cy="1200329"/>
          </a:xfrm>
          <a:prstGeom prst="rect">
            <a:avLst/>
          </a:prstGeom>
        </p:spPr>
      </p:pic>
      <p:pic>
        <p:nvPicPr>
          <p:cNvPr id="22" name="Picture 21" descr="1,700+ Whiteboard Pen Stock Illustrations, Royalty-Free ...">
            <a:extLst>
              <a:ext uri="{FF2B5EF4-FFF2-40B4-BE49-F238E27FC236}">
                <a16:creationId xmlns:a16="http://schemas.microsoft.com/office/drawing/2014/main" id="{6B5BBE8A-CB25-4F0F-A286-C84E99912D1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464" t="9446" r="5206" b="14881"/>
          <a:stretch/>
        </p:blipFill>
        <p:spPr bwMode="auto">
          <a:xfrm>
            <a:off x="9185055" y="3714144"/>
            <a:ext cx="2781984" cy="23833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3">
            <a:extLst>
              <a:ext uri="{FF2B5EF4-FFF2-40B4-BE49-F238E27FC236}">
                <a16:creationId xmlns:a16="http://schemas.microsoft.com/office/drawing/2014/main" id="{CEAE85A4-F446-4FE7-89B1-7C62ACD48F56}"/>
              </a:ext>
            </a:extLst>
          </p:cNvPr>
          <p:cNvGraphicFramePr>
            <a:graphicFrameLocks noGrp="1"/>
          </p:cNvGraphicFramePr>
          <p:nvPr>
            <p:extLst>
              <p:ext uri="{D42A27DB-BD31-4B8C-83A1-F6EECF244321}">
                <p14:modId xmlns:p14="http://schemas.microsoft.com/office/powerpoint/2010/main" val="3199467583"/>
              </p:ext>
            </p:extLst>
          </p:nvPr>
        </p:nvGraphicFramePr>
        <p:xfrm>
          <a:off x="1234020" y="1281336"/>
          <a:ext cx="6064558" cy="4758348"/>
        </p:xfrm>
        <a:graphic>
          <a:graphicData uri="http://schemas.openxmlformats.org/drawingml/2006/table">
            <a:tbl>
              <a:tblPr firstRow="1" bandRow="1">
                <a:tableStyleId>{5940675A-B579-460E-94D1-54222C63F5DA}</a:tableStyleId>
              </a:tblPr>
              <a:tblGrid>
                <a:gridCol w="3021976">
                  <a:extLst>
                    <a:ext uri="{9D8B030D-6E8A-4147-A177-3AD203B41FA5}">
                      <a16:colId xmlns:a16="http://schemas.microsoft.com/office/drawing/2014/main" val="3364009635"/>
                    </a:ext>
                  </a:extLst>
                </a:gridCol>
                <a:gridCol w="3042582">
                  <a:extLst>
                    <a:ext uri="{9D8B030D-6E8A-4147-A177-3AD203B41FA5}">
                      <a16:colId xmlns:a16="http://schemas.microsoft.com/office/drawing/2014/main" val="219029970"/>
                    </a:ext>
                  </a:extLst>
                </a:gridCol>
              </a:tblGrid>
              <a:tr h="2379174">
                <a:tc>
                  <a:txBody>
                    <a:bodyPr/>
                    <a:lstStyle/>
                    <a:p>
                      <a:r>
                        <a:rPr lang="en-GB" u="sng" dirty="0">
                          <a:ln>
                            <a:solidFill>
                              <a:schemeClr val="tx1"/>
                            </a:solidFill>
                          </a:ln>
                          <a:solidFill>
                            <a:schemeClr val="tx1"/>
                          </a:solidFill>
                        </a:rPr>
                        <a:t>Last lesson </a:t>
                      </a:r>
                    </a:p>
                    <a:p>
                      <a:r>
                        <a:rPr lang="en-GB" u="sng" dirty="0">
                          <a:ln>
                            <a:solidFill>
                              <a:schemeClr val="tx1"/>
                            </a:solidFill>
                          </a:ln>
                          <a:solidFill>
                            <a:schemeClr val="tx1"/>
                          </a:solidFill>
                        </a:rPr>
                        <a:t>What does a key person do? </a:t>
                      </a:r>
                    </a:p>
                    <a:p>
                      <a:endParaRPr lang="en-GB" dirty="0">
                        <a:ln>
                          <a:solidFill>
                            <a:schemeClr val="tx1"/>
                          </a:solidFill>
                        </a:ln>
                        <a:solidFill>
                          <a:schemeClr val="tx1"/>
                        </a:solidFill>
                      </a:endParaRPr>
                    </a:p>
                    <a:p>
                      <a:endParaRPr lang="en-GB" dirty="0">
                        <a:ln>
                          <a:solidFill>
                            <a:schemeClr val="tx1"/>
                          </a:solidFill>
                        </a:ln>
                        <a:solidFill>
                          <a:schemeClr val="tx1"/>
                        </a:solidFill>
                      </a:endParaRPr>
                    </a:p>
                  </a:txBody>
                  <a:tcPr>
                    <a:solidFill>
                      <a:srgbClr val="FABCE5"/>
                    </a:solidFill>
                  </a:tcPr>
                </a:tc>
                <a:tc>
                  <a:txBody>
                    <a:bodyPr/>
                    <a:lstStyle/>
                    <a:p>
                      <a:r>
                        <a:rPr lang="en-GB" u="sng" dirty="0">
                          <a:ln>
                            <a:solidFill>
                              <a:schemeClr val="tx1"/>
                            </a:solidFill>
                          </a:ln>
                          <a:solidFill>
                            <a:schemeClr val="tx1"/>
                          </a:solidFill>
                        </a:rPr>
                        <a:t>Last lesson</a:t>
                      </a:r>
                    </a:p>
                    <a:p>
                      <a:r>
                        <a:rPr lang="en-GB" u="sng" dirty="0">
                          <a:ln>
                            <a:solidFill>
                              <a:schemeClr val="tx1"/>
                            </a:solidFill>
                          </a:ln>
                          <a:solidFill>
                            <a:schemeClr val="tx1"/>
                          </a:solidFill>
                        </a:rPr>
                        <a:t>What does a childminder do? </a:t>
                      </a:r>
                    </a:p>
                    <a:p>
                      <a:endParaRPr lang="en-GB" u="sng" dirty="0">
                        <a:ln>
                          <a:solidFill>
                            <a:schemeClr val="tx1"/>
                          </a:solidFill>
                        </a:ln>
                        <a:solidFill>
                          <a:schemeClr val="tx1"/>
                        </a:solidFill>
                      </a:endParaRPr>
                    </a:p>
                    <a:p>
                      <a:endParaRPr lang="en-GB" dirty="0">
                        <a:ln>
                          <a:solidFill>
                            <a:schemeClr val="tx1"/>
                          </a:solidFill>
                        </a:ln>
                        <a:solidFill>
                          <a:schemeClr val="tx1"/>
                        </a:solidFill>
                      </a:endParaRPr>
                    </a:p>
                    <a:p>
                      <a:endParaRPr lang="en-GB" dirty="0">
                        <a:ln>
                          <a:solidFill>
                            <a:schemeClr val="tx1"/>
                          </a:solidFill>
                        </a:ln>
                        <a:solidFill>
                          <a:schemeClr val="tx1"/>
                        </a:solidFill>
                      </a:endParaRPr>
                    </a:p>
                  </a:txBody>
                  <a:tcPr>
                    <a:solidFill>
                      <a:srgbClr val="BF9FFF"/>
                    </a:solidFill>
                  </a:tcPr>
                </a:tc>
                <a:extLst>
                  <a:ext uri="{0D108BD9-81ED-4DB2-BD59-A6C34878D82A}">
                    <a16:rowId xmlns:a16="http://schemas.microsoft.com/office/drawing/2014/main" val="3471713241"/>
                  </a:ext>
                </a:extLst>
              </a:tr>
              <a:tr h="2379174">
                <a:tc>
                  <a:txBody>
                    <a:bodyPr/>
                    <a:lstStyle/>
                    <a:p>
                      <a:r>
                        <a:rPr lang="en-GB" u="sng" dirty="0">
                          <a:ln>
                            <a:solidFill>
                              <a:schemeClr val="tx1"/>
                            </a:solidFill>
                          </a:ln>
                          <a:solidFill>
                            <a:schemeClr val="tx1"/>
                          </a:solidFill>
                        </a:rPr>
                        <a:t>Last week</a:t>
                      </a:r>
                    </a:p>
                    <a:p>
                      <a:r>
                        <a:rPr lang="en-GB" u="sng" dirty="0">
                          <a:ln>
                            <a:solidFill>
                              <a:schemeClr val="tx1"/>
                            </a:solidFill>
                          </a:ln>
                          <a:solidFill>
                            <a:schemeClr val="tx1"/>
                          </a:solidFill>
                        </a:rPr>
                        <a:t>What does partnership working mean? </a:t>
                      </a:r>
                    </a:p>
                    <a:p>
                      <a:endParaRPr lang="en-GB" dirty="0">
                        <a:ln>
                          <a:solidFill>
                            <a:schemeClr val="tx1"/>
                          </a:solidFill>
                        </a:ln>
                        <a:solidFill>
                          <a:schemeClr val="tx1"/>
                        </a:solidFill>
                      </a:endParaRPr>
                    </a:p>
                    <a:p>
                      <a:endParaRPr lang="en-GB" dirty="0">
                        <a:ln>
                          <a:solidFill>
                            <a:schemeClr val="tx1"/>
                          </a:solidFill>
                        </a:ln>
                        <a:solidFill>
                          <a:schemeClr val="tx1"/>
                        </a:solidFill>
                      </a:endParaRPr>
                    </a:p>
                  </a:txBody>
                  <a:tcPr>
                    <a:solidFill>
                      <a:srgbClr val="BDD7EE"/>
                    </a:solidFill>
                  </a:tcPr>
                </a:tc>
                <a:tc>
                  <a:txBody>
                    <a:bodyPr/>
                    <a:lstStyle/>
                    <a:p>
                      <a:r>
                        <a:rPr lang="en-GB" u="sng" dirty="0">
                          <a:ln>
                            <a:solidFill>
                              <a:schemeClr val="tx1"/>
                            </a:solidFill>
                          </a:ln>
                          <a:solidFill>
                            <a:schemeClr val="tx1"/>
                          </a:solidFill>
                        </a:rPr>
                        <a:t>Last topic </a:t>
                      </a:r>
                    </a:p>
                    <a:p>
                      <a:r>
                        <a:rPr lang="en-GB" u="sng" dirty="0">
                          <a:ln>
                            <a:solidFill>
                              <a:schemeClr val="tx1"/>
                            </a:solidFill>
                          </a:ln>
                          <a:solidFill>
                            <a:schemeClr val="tx1"/>
                          </a:solidFill>
                        </a:rPr>
                        <a:t>What are the benefits of partnership working? </a:t>
                      </a:r>
                    </a:p>
                    <a:p>
                      <a:endParaRPr lang="en-GB" dirty="0">
                        <a:ln>
                          <a:solidFill>
                            <a:schemeClr val="tx1"/>
                          </a:solidFill>
                        </a:ln>
                        <a:solidFill>
                          <a:schemeClr val="tx1"/>
                        </a:solidFill>
                      </a:endParaRPr>
                    </a:p>
                    <a:p>
                      <a:endParaRPr lang="en-GB" dirty="0">
                        <a:ln>
                          <a:solidFill>
                            <a:schemeClr val="tx1"/>
                          </a:solidFill>
                        </a:ln>
                        <a:solidFill>
                          <a:schemeClr val="tx1"/>
                        </a:solidFill>
                      </a:endParaRPr>
                    </a:p>
                  </a:txBody>
                  <a:tcPr>
                    <a:solidFill>
                      <a:srgbClr val="A9D18E"/>
                    </a:solidFill>
                  </a:tcPr>
                </a:tc>
                <a:extLst>
                  <a:ext uri="{0D108BD9-81ED-4DB2-BD59-A6C34878D82A}">
                    <a16:rowId xmlns:a16="http://schemas.microsoft.com/office/drawing/2014/main" val="2954254793"/>
                  </a:ext>
                </a:extLst>
              </a:tr>
            </a:tbl>
          </a:graphicData>
        </a:graphic>
      </p:graphicFrame>
      <p:sp>
        <p:nvSpPr>
          <p:cNvPr id="18" name="TextBox 17">
            <a:extLst>
              <a:ext uri="{FF2B5EF4-FFF2-40B4-BE49-F238E27FC236}">
                <a16:creationId xmlns:a16="http://schemas.microsoft.com/office/drawing/2014/main" id="{9036653C-A657-43EA-B93A-04CDD4745FEE}"/>
              </a:ext>
            </a:extLst>
          </p:cNvPr>
          <p:cNvSpPr txBox="1"/>
          <p:nvPr/>
        </p:nvSpPr>
        <p:spPr>
          <a:xfrm>
            <a:off x="7518042" y="932603"/>
            <a:ext cx="2213669" cy="769441"/>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Todays date: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25/04/24</a:t>
            </a:r>
          </a:p>
        </p:txBody>
      </p:sp>
    </p:spTree>
    <p:extLst>
      <p:ext uri="{BB962C8B-B14F-4D97-AF65-F5344CB8AC3E}">
        <p14:creationId xmlns:p14="http://schemas.microsoft.com/office/powerpoint/2010/main" val="20722454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2" y="1011944"/>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Specialist roles within the early years setting</a:t>
            </a:r>
          </a:p>
        </p:txBody>
      </p:sp>
      <p:graphicFrame>
        <p:nvGraphicFramePr>
          <p:cNvPr id="2" name="Table 2">
            <a:extLst>
              <a:ext uri="{FF2B5EF4-FFF2-40B4-BE49-F238E27FC236}">
                <a16:creationId xmlns:a16="http://schemas.microsoft.com/office/drawing/2014/main" id="{67C5FB87-8695-48D6-AEC5-795750FCE49E}"/>
              </a:ext>
            </a:extLst>
          </p:cNvPr>
          <p:cNvGraphicFramePr>
            <a:graphicFrameLocks noGrp="1"/>
          </p:cNvGraphicFramePr>
          <p:nvPr>
            <p:extLst>
              <p:ext uri="{D42A27DB-BD31-4B8C-83A1-F6EECF244321}">
                <p14:modId xmlns:p14="http://schemas.microsoft.com/office/powerpoint/2010/main" val="3036306943"/>
              </p:ext>
            </p:extLst>
          </p:nvPr>
        </p:nvGraphicFramePr>
        <p:xfrm>
          <a:off x="653470" y="1721820"/>
          <a:ext cx="11094029" cy="4568075"/>
        </p:xfrm>
        <a:graphic>
          <a:graphicData uri="http://schemas.openxmlformats.org/drawingml/2006/table">
            <a:tbl>
              <a:tblPr firstRow="1" bandRow="1">
                <a:tableStyleId>{5940675A-B579-460E-94D1-54222C63F5DA}</a:tableStyleId>
              </a:tblPr>
              <a:tblGrid>
                <a:gridCol w="3729556">
                  <a:extLst>
                    <a:ext uri="{9D8B030D-6E8A-4147-A177-3AD203B41FA5}">
                      <a16:colId xmlns:a16="http://schemas.microsoft.com/office/drawing/2014/main" val="3290149490"/>
                    </a:ext>
                  </a:extLst>
                </a:gridCol>
                <a:gridCol w="7364473">
                  <a:extLst>
                    <a:ext uri="{9D8B030D-6E8A-4147-A177-3AD203B41FA5}">
                      <a16:colId xmlns:a16="http://schemas.microsoft.com/office/drawing/2014/main" val="194472043"/>
                    </a:ext>
                  </a:extLst>
                </a:gridCol>
              </a:tblGrid>
              <a:tr h="692891">
                <a:tc>
                  <a:txBody>
                    <a:bodyPr/>
                    <a:lstStyle/>
                    <a:p>
                      <a:pPr algn="ctr"/>
                      <a:r>
                        <a:rPr lang="en-GB" sz="2000" dirty="0">
                          <a:ln>
                            <a:solidFill>
                              <a:sysClr val="windowText" lastClr="000000"/>
                            </a:solidFill>
                          </a:ln>
                          <a:solidFill>
                            <a:sysClr val="windowText" lastClr="000000"/>
                          </a:solidFill>
                        </a:rPr>
                        <a:t>Specialist</a:t>
                      </a:r>
                    </a:p>
                  </a:txBody>
                  <a:tcPr anchor="ctr">
                    <a:solidFill>
                      <a:srgbClr val="FABCE5"/>
                    </a:solidFill>
                  </a:tcPr>
                </a:tc>
                <a:tc>
                  <a:txBody>
                    <a:bodyPr/>
                    <a:lstStyle/>
                    <a:p>
                      <a:pPr algn="ctr"/>
                      <a:r>
                        <a:rPr lang="en-GB" sz="2000" dirty="0">
                          <a:ln>
                            <a:solidFill>
                              <a:sysClr val="windowText" lastClr="000000"/>
                            </a:solidFill>
                          </a:ln>
                          <a:solidFill>
                            <a:sysClr val="windowText" lastClr="000000"/>
                          </a:solidFill>
                        </a:rPr>
                        <a:t>What is their role?</a:t>
                      </a:r>
                    </a:p>
                  </a:txBody>
                  <a:tcPr anchor="ctr">
                    <a:solidFill>
                      <a:srgbClr val="FABCE5"/>
                    </a:solidFill>
                  </a:tcPr>
                </a:tc>
                <a:extLst>
                  <a:ext uri="{0D108BD9-81ED-4DB2-BD59-A6C34878D82A}">
                    <a16:rowId xmlns:a16="http://schemas.microsoft.com/office/drawing/2014/main" val="1577402005"/>
                  </a:ext>
                </a:extLst>
              </a:tr>
              <a:tr h="1650144">
                <a:tc>
                  <a:txBody>
                    <a:bodyPr/>
                    <a:lstStyle/>
                    <a:p>
                      <a:pPr algn="ctr"/>
                      <a:r>
                        <a:rPr lang="en-GB" sz="2000" dirty="0">
                          <a:ln>
                            <a:solidFill>
                              <a:sysClr val="windowText" lastClr="000000"/>
                            </a:solidFill>
                          </a:ln>
                          <a:solidFill>
                            <a:sysClr val="windowText" lastClr="000000"/>
                          </a:solidFill>
                        </a:rPr>
                        <a:t>SENDCO</a:t>
                      </a:r>
                    </a:p>
                  </a:txBody>
                  <a:tcPr anchor="ctr"/>
                </a:tc>
                <a:tc>
                  <a:txBody>
                    <a:bodyPr/>
                    <a:lstStyle/>
                    <a:p>
                      <a:pPr algn="ctr"/>
                      <a:r>
                        <a:rPr lang="en-GB" sz="2000" dirty="0">
                          <a:ln>
                            <a:solidFill>
                              <a:sysClr val="windowText" lastClr="000000"/>
                            </a:solidFill>
                          </a:ln>
                          <a:solidFill>
                            <a:sysClr val="windowText" lastClr="000000"/>
                          </a:solidFill>
                        </a:rPr>
                        <a:t>Main role of a SENDCO is to coordinate provision for children who have special educational needs. Responsible for overseeing, assessing, planning and monitoring the progress of children to ensure their needs are being met.</a:t>
                      </a:r>
                    </a:p>
                  </a:txBody>
                  <a:tcPr anchor="ctr"/>
                </a:tc>
                <a:extLst>
                  <a:ext uri="{0D108BD9-81ED-4DB2-BD59-A6C34878D82A}">
                    <a16:rowId xmlns:a16="http://schemas.microsoft.com/office/drawing/2014/main" val="1206922760"/>
                  </a:ext>
                </a:extLst>
              </a:tr>
              <a:tr h="1650144">
                <a:tc>
                  <a:txBody>
                    <a:bodyPr/>
                    <a:lstStyle/>
                    <a:p>
                      <a:pPr algn="ctr"/>
                      <a:r>
                        <a:rPr lang="en-GB" sz="2000" dirty="0">
                          <a:ln>
                            <a:solidFill>
                              <a:sysClr val="windowText" lastClr="000000"/>
                            </a:solidFill>
                          </a:ln>
                          <a:solidFill>
                            <a:sysClr val="windowText" lastClr="000000"/>
                          </a:solidFill>
                        </a:rPr>
                        <a:t>DSL</a:t>
                      </a:r>
                    </a:p>
                  </a:txBody>
                  <a:tcPr anchor="ctr"/>
                </a:tc>
                <a:tc>
                  <a:txBody>
                    <a:bodyPr/>
                    <a:lstStyle/>
                    <a:p>
                      <a:pPr algn="ctr"/>
                      <a:r>
                        <a:rPr lang="en-GB" sz="2000" dirty="0">
                          <a:ln>
                            <a:solidFill>
                              <a:sysClr val="windowText" lastClr="000000"/>
                            </a:solidFill>
                          </a:ln>
                          <a:solidFill>
                            <a:sysClr val="windowText" lastClr="000000"/>
                          </a:solidFill>
                        </a:rPr>
                        <a:t>Ensure individuals are kept safe and protected from harm. Is the named person who is responsible for all child protection meaning that other staff members will seek help and guidance from the DSL. DSL is also responsible for ensuring that policies and procedures are in place and up to date. Referrals will be made from the DSL to other agencies and professionals if additional support is required for the child  </a:t>
                      </a:r>
                    </a:p>
                  </a:txBody>
                  <a:tcPr anchor="ctr"/>
                </a:tc>
                <a:extLst>
                  <a:ext uri="{0D108BD9-81ED-4DB2-BD59-A6C34878D82A}">
                    <a16:rowId xmlns:a16="http://schemas.microsoft.com/office/drawing/2014/main" val="1256727660"/>
                  </a:ext>
                </a:extLst>
              </a:tr>
            </a:tbl>
          </a:graphicData>
        </a:graphic>
      </p:graphicFrame>
    </p:spTree>
    <p:extLst>
      <p:ext uri="{BB962C8B-B14F-4D97-AF65-F5344CB8AC3E}">
        <p14:creationId xmlns:p14="http://schemas.microsoft.com/office/powerpoint/2010/main" val="159827847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0502" y="1274867"/>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Specialist roles within the early years setting</a:t>
            </a:r>
          </a:p>
        </p:txBody>
      </p:sp>
      <p:graphicFrame>
        <p:nvGraphicFramePr>
          <p:cNvPr id="2" name="Table 2">
            <a:extLst>
              <a:ext uri="{FF2B5EF4-FFF2-40B4-BE49-F238E27FC236}">
                <a16:creationId xmlns:a16="http://schemas.microsoft.com/office/drawing/2014/main" id="{67C5FB87-8695-48D6-AEC5-795750FCE49E}"/>
              </a:ext>
            </a:extLst>
          </p:cNvPr>
          <p:cNvGraphicFramePr>
            <a:graphicFrameLocks noGrp="1"/>
          </p:cNvGraphicFramePr>
          <p:nvPr>
            <p:extLst>
              <p:ext uri="{D42A27DB-BD31-4B8C-83A1-F6EECF244321}">
                <p14:modId xmlns:p14="http://schemas.microsoft.com/office/powerpoint/2010/main" val="2819160224"/>
              </p:ext>
            </p:extLst>
          </p:nvPr>
        </p:nvGraphicFramePr>
        <p:xfrm>
          <a:off x="843915" y="1889477"/>
          <a:ext cx="10504169" cy="4514056"/>
        </p:xfrm>
        <a:graphic>
          <a:graphicData uri="http://schemas.openxmlformats.org/drawingml/2006/table">
            <a:tbl>
              <a:tblPr firstRow="1" bandRow="1">
                <a:tableStyleId>{5940675A-B579-460E-94D1-54222C63F5DA}</a:tableStyleId>
              </a:tblPr>
              <a:tblGrid>
                <a:gridCol w="3531259">
                  <a:extLst>
                    <a:ext uri="{9D8B030D-6E8A-4147-A177-3AD203B41FA5}">
                      <a16:colId xmlns:a16="http://schemas.microsoft.com/office/drawing/2014/main" val="3290149490"/>
                    </a:ext>
                  </a:extLst>
                </a:gridCol>
                <a:gridCol w="6972910">
                  <a:extLst>
                    <a:ext uri="{9D8B030D-6E8A-4147-A177-3AD203B41FA5}">
                      <a16:colId xmlns:a16="http://schemas.microsoft.com/office/drawing/2014/main" val="194472043"/>
                    </a:ext>
                  </a:extLst>
                </a:gridCol>
              </a:tblGrid>
              <a:tr h="565781">
                <a:tc>
                  <a:txBody>
                    <a:bodyPr/>
                    <a:lstStyle/>
                    <a:p>
                      <a:pPr algn="ctr"/>
                      <a:r>
                        <a:rPr lang="en-GB" sz="2000" dirty="0">
                          <a:ln>
                            <a:solidFill>
                              <a:sysClr val="windowText" lastClr="000000"/>
                            </a:solidFill>
                          </a:ln>
                          <a:solidFill>
                            <a:sysClr val="windowText" lastClr="000000"/>
                          </a:solidFill>
                        </a:rPr>
                        <a:t>Specialist</a:t>
                      </a:r>
                    </a:p>
                  </a:txBody>
                  <a:tcPr anchor="ctr">
                    <a:solidFill>
                      <a:srgbClr val="FABCE5"/>
                    </a:solidFill>
                  </a:tcPr>
                </a:tc>
                <a:tc>
                  <a:txBody>
                    <a:bodyPr/>
                    <a:lstStyle/>
                    <a:p>
                      <a:pPr algn="ctr"/>
                      <a:r>
                        <a:rPr lang="en-GB" sz="2000" dirty="0">
                          <a:ln>
                            <a:solidFill>
                              <a:sysClr val="windowText" lastClr="000000"/>
                            </a:solidFill>
                          </a:ln>
                          <a:solidFill>
                            <a:sysClr val="windowText" lastClr="000000"/>
                          </a:solidFill>
                        </a:rPr>
                        <a:t>What is their role?</a:t>
                      </a:r>
                    </a:p>
                  </a:txBody>
                  <a:tcPr anchor="ctr">
                    <a:solidFill>
                      <a:srgbClr val="FABCE5"/>
                    </a:solidFill>
                  </a:tcPr>
                </a:tc>
                <a:extLst>
                  <a:ext uri="{0D108BD9-81ED-4DB2-BD59-A6C34878D82A}">
                    <a16:rowId xmlns:a16="http://schemas.microsoft.com/office/drawing/2014/main" val="1577402005"/>
                  </a:ext>
                </a:extLst>
              </a:tr>
              <a:tr h="2350164">
                <a:tc>
                  <a:txBody>
                    <a:bodyPr/>
                    <a:lstStyle/>
                    <a:p>
                      <a:pPr algn="ctr"/>
                      <a:r>
                        <a:rPr lang="en-GB" sz="2000" dirty="0">
                          <a:ln>
                            <a:solidFill>
                              <a:sysClr val="windowText" lastClr="000000"/>
                            </a:solidFill>
                          </a:ln>
                          <a:solidFill>
                            <a:sysClr val="windowText" lastClr="000000"/>
                          </a:solidFill>
                        </a:rPr>
                        <a:t>PANCO</a:t>
                      </a:r>
                    </a:p>
                  </a:txBody>
                  <a:tcPr anchor="ctr"/>
                </a:tc>
                <a:tc>
                  <a:txBody>
                    <a:bodyPr/>
                    <a:lstStyle/>
                    <a:p>
                      <a:pPr algn="ctr"/>
                      <a:r>
                        <a:rPr lang="en-GB" sz="2000" dirty="0">
                          <a:ln>
                            <a:solidFill>
                              <a:sysClr val="windowText" lastClr="000000"/>
                            </a:solidFill>
                          </a:ln>
                          <a:solidFill>
                            <a:sysClr val="windowText" lastClr="000000"/>
                          </a:solidFill>
                        </a:rPr>
                        <a:t>Champions best practice in physical activity and nutrition and acts as the agent for change. They lead positive change to ensure an environment and ethos that supports the prevention of obesity and health and wellbeing of children, families, and staff. </a:t>
                      </a:r>
                    </a:p>
                  </a:txBody>
                  <a:tcPr anchor="ctr"/>
                </a:tc>
                <a:extLst>
                  <a:ext uri="{0D108BD9-81ED-4DB2-BD59-A6C34878D82A}">
                    <a16:rowId xmlns:a16="http://schemas.microsoft.com/office/drawing/2014/main" val="1206922760"/>
                  </a:ext>
                </a:extLst>
              </a:tr>
              <a:tr h="1598111">
                <a:tc>
                  <a:txBody>
                    <a:bodyPr/>
                    <a:lstStyle/>
                    <a:p>
                      <a:pPr algn="ctr"/>
                      <a:r>
                        <a:rPr lang="en-GB" sz="2000" dirty="0">
                          <a:ln>
                            <a:solidFill>
                              <a:sysClr val="windowText" lastClr="000000"/>
                            </a:solidFill>
                          </a:ln>
                          <a:solidFill>
                            <a:sysClr val="windowText" lastClr="000000"/>
                          </a:solidFill>
                        </a:rPr>
                        <a:t>Key person </a:t>
                      </a:r>
                    </a:p>
                  </a:txBody>
                  <a:tcPr anchor="ctr"/>
                </a:tc>
                <a:tc>
                  <a:txBody>
                    <a:bodyPr/>
                    <a:lstStyle/>
                    <a:p>
                      <a:pPr algn="ctr"/>
                      <a:r>
                        <a:rPr lang="en-GB" sz="2000" dirty="0">
                          <a:ln>
                            <a:solidFill>
                              <a:sysClr val="windowText" lastClr="000000"/>
                            </a:solidFill>
                          </a:ln>
                          <a:solidFill>
                            <a:sysClr val="windowText" lastClr="000000"/>
                          </a:solidFill>
                        </a:rPr>
                        <a:t>Responsible for a small group of children. If parents and carers have any concerns, then their child’s key person should be their first contact point. </a:t>
                      </a:r>
                    </a:p>
                  </a:txBody>
                  <a:tcPr anchor="ctr"/>
                </a:tc>
                <a:extLst>
                  <a:ext uri="{0D108BD9-81ED-4DB2-BD59-A6C34878D82A}">
                    <a16:rowId xmlns:a16="http://schemas.microsoft.com/office/drawing/2014/main" val="1256727660"/>
                  </a:ext>
                </a:extLst>
              </a:tr>
            </a:tbl>
          </a:graphicData>
        </a:graphic>
      </p:graphicFrame>
    </p:spTree>
    <p:extLst>
      <p:ext uri="{BB962C8B-B14F-4D97-AF65-F5344CB8AC3E}">
        <p14:creationId xmlns:p14="http://schemas.microsoft.com/office/powerpoint/2010/main" val="180031577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2" y="941139"/>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Specialist roles outside the setting</a:t>
            </a:r>
          </a:p>
        </p:txBody>
      </p:sp>
      <p:graphicFrame>
        <p:nvGraphicFramePr>
          <p:cNvPr id="2" name="Table 2">
            <a:extLst>
              <a:ext uri="{FF2B5EF4-FFF2-40B4-BE49-F238E27FC236}">
                <a16:creationId xmlns:a16="http://schemas.microsoft.com/office/drawing/2014/main" id="{67C5FB87-8695-48D6-AEC5-795750FCE49E}"/>
              </a:ext>
            </a:extLst>
          </p:cNvPr>
          <p:cNvGraphicFramePr>
            <a:graphicFrameLocks noGrp="1"/>
          </p:cNvGraphicFramePr>
          <p:nvPr>
            <p:extLst>
              <p:ext uri="{D42A27DB-BD31-4B8C-83A1-F6EECF244321}">
                <p14:modId xmlns:p14="http://schemas.microsoft.com/office/powerpoint/2010/main" val="2447270883"/>
              </p:ext>
            </p:extLst>
          </p:nvPr>
        </p:nvGraphicFramePr>
        <p:xfrm>
          <a:off x="1332231" y="1787877"/>
          <a:ext cx="9527538" cy="4390814"/>
        </p:xfrm>
        <a:graphic>
          <a:graphicData uri="http://schemas.openxmlformats.org/drawingml/2006/table">
            <a:tbl>
              <a:tblPr firstRow="1" bandRow="1">
                <a:tableStyleId>{5940675A-B579-460E-94D1-54222C63F5DA}</a:tableStyleId>
              </a:tblPr>
              <a:tblGrid>
                <a:gridCol w="3202938">
                  <a:extLst>
                    <a:ext uri="{9D8B030D-6E8A-4147-A177-3AD203B41FA5}">
                      <a16:colId xmlns:a16="http://schemas.microsoft.com/office/drawing/2014/main" val="3290149490"/>
                    </a:ext>
                  </a:extLst>
                </a:gridCol>
                <a:gridCol w="6324600">
                  <a:extLst>
                    <a:ext uri="{9D8B030D-6E8A-4147-A177-3AD203B41FA5}">
                      <a16:colId xmlns:a16="http://schemas.microsoft.com/office/drawing/2014/main" val="194472043"/>
                    </a:ext>
                  </a:extLst>
                </a:gridCol>
              </a:tblGrid>
              <a:tr h="550334">
                <a:tc>
                  <a:txBody>
                    <a:bodyPr/>
                    <a:lstStyle/>
                    <a:p>
                      <a:pPr algn="ctr"/>
                      <a:r>
                        <a:rPr lang="en-GB" sz="2000" dirty="0">
                          <a:ln>
                            <a:solidFill>
                              <a:sysClr val="windowText" lastClr="000000"/>
                            </a:solidFill>
                          </a:ln>
                          <a:solidFill>
                            <a:sysClr val="windowText" lastClr="000000"/>
                          </a:solidFill>
                        </a:rPr>
                        <a:t>Specialist</a:t>
                      </a:r>
                    </a:p>
                  </a:txBody>
                  <a:tcPr anchor="ctr">
                    <a:solidFill>
                      <a:srgbClr val="FABCE5"/>
                    </a:solidFill>
                  </a:tcPr>
                </a:tc>
                <a:tc>
                  <a:txBody>
                    <a:bodyPr/>
                    <a:lstStyle/>
                    <a:p>
                      <a:pPr algn="ctr"/>
                      <a:r>
                        <a:rPr lang="en-GB" sz="2000" dirty="0">
                          <a:ln>
                            <a:solidFill>
                              <a:sysClr val="windowText" lastClr="000000"/>
                            </a:solidFill>
                          </a:ln>
                          <a:solidFill>
                            <a:sysClr val="windowText" lastClr="000000"/>
                          </a:solidFill>
                        </a:rPr>
                        <a:t>What is their role?</a:t>
                      </a:r>
                    </a:p>
                  </a:txBody>
                  <a:tcPr anchor="ctr">
                    <a:solidFill>
                      <a:srgbClr val="FABCE5"/>
                    </a:solidFill>
                  </a:tcPr>
                </a:tc>
                <a:extLst>
                  <a:ext uri="{0D108BD9-81ED-4DB2-BD59-A6C34878D82A}">
                    <a16:rowId xmlns:a16="http://schemas.microsoft.com/office/drawing/2014/main" val="1577402005"/>
                  </a:ext>
                </a:extLst>
              </a:tr>
              <a:tr h="1111956">
                <a:tc>
                  <a:txBody>
                    <a:bodyPr/>
                    <a:lstStyle/>
                    <a:p>
                      <a:pPr algn="ctr"/>
                      <a:r>
                        <a:rPr lang="en-GB" sz="2000" dirty="0">
                          <a:ln>
                            <a:solidFill>
                              <a:sysClr val="windowText" lastClr="000000"/>
                            </a:solidFill>
                          </a:ln>
                          <a:solidFill>
                            <a:sysClr val="windowText" lastClr="000000"/>
                          </a:solidFill>
                        </a:rPr>
                        <a:t>Physiotherapist </a:t>
                      </a:r>
                    </a:p>
                  </a:txBody>
                  <a:tcPr anchor="ctr"/>
                </a:tc>
                <a:tc>
                  <a:txBody>
                    <a:bodyPr/>
                    <a:lstStyle/>
                    <a:p>
                      <a:pPr algn="ctr"/>
                      <a:r>
                        <a:rPr lang="en-GB" sz="2000" dirty="0">
                          <a:ln>
                            <a:solidFill>
                              <a:sysClr val="windowText" lastClr="000000"/>
                            </a:solidFill>
                          </a:ln>
                          <a:solidFill>
                            <a:sysClr val="windowText" lastClr="000000"/>
                          </a:solidFill>
                        </a:rPr>
                        <a:t>Support individuals who are affected by injuries, disabilities and illnesses. Support can be given through movement and exercises, manual therapy, education and advice. Physiotherapists work with the child to ensure they are supported and can continue with day-to-day tasks. Provide advice to school staff where needed and provide training to help staff to develop skills to support children with specific needs and enhance all children’s learning. </a:t>
                      </a:r>
                    </a:p>
                  </a:txBody>
                  <a:tcPr anchor="ctr"/>
                </a:tc>
                <a:extLst>
                  <a:ext uri="{0D108BD9-81ED-4DB2-BD59-A6C34878D82A}">
                    <a16:rowId xmlns:a16="http://schemas.microsoft.com/office/drawing/2014/main" val="1206922760"/>
                  </a:ext>
                </a:extLst>
              </a:tr>
              <a:tr h="1111956">
                <a:tc>
                  <a:txBody>
                    <a:bodyPr/>
                    <a:lstStyle/>
                    <a:p>
                      <a:pPr algn="ctr"/>
                      <a:r>
                        <a:rPr lang="en-GB" sz="2000" dirty="0">
                          <a:ln>
                            <a:solidFill>
                              <a:sysClr val="windowText" lastClr="000000"/>
                            </a:solidFill>
                          </a:ln>
                          <a:solidFill>
                            <a:sysClr val="windowText" lastClr="000000"/>
                          </a:solidFill>
                        </a:rPr>
                        <a:t>Educational Psychologist </a:t>
                      </a:r>
                    </a:p>
                  </a:txBody>
                  <a:tcPr anchor="ctr"/>
                </a:tc>
                <a:tc>
                  <a:txBody>
                    <a:bodyPr/>
                    <a:lstStyle/>
                    <a:p>
                      <a:pPr algn="ctr"/>
                      <a:r>
                        <a:rPr lang="en-GB" sz="2000" dirty="0">
                          <a:ln>
                            <a:solidFill>
                              <a:sysClr val="windowText" lastClr="000000"/>
                            </a:solidFill>
                          </a:ln>
                          <a:solidFill>
                            <a:sysClr val="windowText" lastClr="000000"/>
                          </a:solidFill>
                        </a:rPr>
                        <a:t>Educational psychologists will provide expert advice and support to schools and teachers This will help staff to develop skills to support children with specific needs and enhance all children’s learning. </a:t>
                      </a:r>
                    </a:p>
                  </a:txBody>
                  <a:tcPr anchor="ctr"/>
                </a:tc>
                <a:extLst>
                  <a:ext uri="{0D108BD9-81ED-4DB2-BD59-A6C34878D82A}">
                    <a16:rowId xmlns:a16="http://schemas.microsoft.com/office/drawing/2014/main" val="1256727660"/>
                  </a:ext>
                </a:extLst>
              </a:tr>
            </a:tbl>
          </a:graphicData>
        </a:graphic>
      </p:graphicFrame>
    </p:spTree>
    <p:extLst>
      <p:ext uri="{BB962C8B-B14F-4D97-AF65-F5344CB8AC3E}">
        <p14:creationId xmlns:p14="http://schemas.microsoft.com/office/powerpoint/2010/main" val="146460194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0502" y="1274867"/>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Specialist roles outside the setting</a:t>
            </a:r>
          </a:p>
        </p:txBody>
      </p:sp>
      <p:graphicFrame>
        <p:nvGraphicFramePr>
          <p:cNvPr id="2" name="Table 2">
            <a:extLst>
              <a:ext uri="{FF2B5EF4-FFF2-40B4-BE49-F238E27FC236}">
                <a16:creationId xmlns:a16="http://schemas.microsoft.com/office/drawing/2014/main" id="{67C5FB87-8695-48D6-AEC5-795750FCE49E}"/>
              </a:ext>
            </a:extLst>
          </p:cNvPr>
          <p:cNvGraphicFramePr>
            <a:graphicFrameLocks noGrp="1"/>
          </p:cNvGraphicFramePr>
          <p:nvPr>
            <p:extLst>
              <p:ext uri="{D42A27DB-BD31-4B8C-83A1-F6EECF244321}">
                <p14:modId xmlns:p14="http://schemas.microsoft.com/office/powerpoint/2010/main" val="1647350674"/>
              </p:ext>
            </p:extLst>
          </p:nvPr>
        </p:nvGraphicFramePr>
        <p:xfrm>
          <a:off x="1332231" y="2041877"/>
          <a:ext cx="9527538" cy="3781214"/>
        </p:xfrm>
        <a:graphic>
          <a:graphicData uri="http://schemas.openxmlformats.org/drawingml/2006/table">
            <a:tbl>
              <a:tblPr firstRow="1" bandRow="1">
                <a:tableStyleId>{5940675A-B579-460E-94D1-54222C63F5DA}</a:tableStyleId>
              </a:tblPr>
              <a:tblGrid>
                <a:gridCol w="3202938">
                  <a:extLst>
                    <a:ext uri="{9D8B030D-6E8A-4147-A177-3AD203B41FA5}">
                      <a16:colId xmlns:a16="http://schemas.microsoft.com/office/drawing/2014/main" val="3290149490"/>
                    </a:ext>
                  </a:extLst>
                </a:gridCol>
                <a:gridCol w="6324600">
                  <a:extLst>
                    <a:ext uri="{9D8B030D-6E8A-4147-A177-3AD203B41FA5}">
                      <a16:colId xmlns:a16="http://schemas.microsoft.com/office/drawing/2014/main" val="194472043"/>
                    </a:ext>
                  </a:extLst>
                </a:gridCol>
              </a:tblGrid>
              <a:tr h="550334">
                <a:tc>
                  <a:txBody>
                    <a:bodyPr/>
                    <a:lstStyle/>
                    <a:p>
                      <a:pPr algn="ctr"/>
                      <a:r>
                        <a:rPr lang="en-GB" sz="2000" dirty="0">
                          <a:ln>
                            <a:solidFill>
                              <a:sysClr val="windowText" lastClr="000000"/>
                            </a:solidFill>
                          </a:ln>
                          <a:solidFill>
                            <a:sysClr val="windowText" lastClr="000000"/>
                          </a:solidFill>
                        </a:rPr>
                        <a:t>Specialist</a:t>
                      </a:r>
                    </a:p>
                  </a:txBody>
                  <a:tcPr anchor="ctr">
                    <a:solidFill>
                      <a:srgbClr val="FABCE5"/>
                    </a:solidFill>
                  </a:tcPr>
                </a:tc>
                <a:tc>
                  <a:txBody>
                    <a:bodyPr/>
                    <a:lstStyle/>
                    <a:p>
                      <a:pPr algn="ctr"/>
                      <a:r>
                        <a:rPr lang="en-GB" sz="2000" dirty="0">
                          <a:ln>
                            <a:solidFill>
                              <a:sysClr val="windowText" lastClr="000000"/>
                            </a:solidFill>
                          </a:ln>
                          <a:solidFill>
                            <a:sysClr val="windowText" lastClr="000000"/>
                          </a:solidFill>
                        </a:rPr>
                        <a:t>What is their role?</a:t>
                      </a:r>
                    </a:p>
                  </a:txBody>
                  <a:tcPr anchor="ctr">
                    <a:solidFill>
                      <a:srgbClr val="FABCE5"/>
                    </a:solidFill>
                  </a:tcPr>
                </a:tc>
                <a:extLst>
                  <a:ext uri="{0D108BD9-81ED-4DB2-BD59-A6C34878D82A}">
                    <a16:rowId xmlns:a16="http://schemas.microsoft.com/office/drawing/2014/main" val="1577402005"/>
                  </a:ext>
                </a:extLst>
              </a:tr>
              <a:tr h="1111956">
                <a:tc>
                  <a:txBody>
                    <a:bodyPr/>
                    <a:lstStyle/>
                    <a:p>
                      <a:pPr algn="ctr"/>
                      <a:r>
                        <a:rPr lang="en-GB" sz="2000" dirty="0">
                          <a:ln>
                            <a:solidFill>
                              <a:sysClr val="windowText" lastClr="000000"/>
                            </a:solidFill>
                          </a:ln>
                          <a:solidFill>
                            <a:sysClr val="windowText" lastClr="000000"/>
                          </a:solidFill>
                        </a:rPr>
                        <a:t>General Practitioner (GP)</a:t>
                      </a:r>
                    </a:p>
                  </a:txBody>
                  <a:tcPr anchor="ctr"/>
                </a:tc>
                <a:tc>
                  <a:txBody>
                    <a:bodyPr/>
                    <a:lstStyle/>
                    <a:p>
                      <a:pPr algn="ctr"/>
                      <a:r>
                        <a:rPr lang="en-GB" sz="2000" dirty="0">
                          <a:ln>
                            <a:solidFill>
                              <a:sysClr val="windowText" lastClr="000000"/>
                            </a:solidFill>
                          </a:ln>
                          <a:solidFill>
                            <a:sysClr val="windowText" lastClr="000000"/>
                          </a:solidFill>
                        </a:rPr>
                        <a:t>A general practitioner (GP) is a health care professional who works with all individuals within society. A GP’s main role is to diagnose and treat medical conditions.</a:t>
                      </a:r>
                    </a:p>
                    <a:p>
                      <a:pPr algn="ctr"/>
                      <a:r>
                        <a:rPr lang="en-GB" sz="2000" dirty="0">
                          <a:ln>
                            <a:solidFill>
                              <a:sysClr val="windowText" lastClr="000000"/>
                            </a:solidFill>
                          </a:ln>
                          <a:solidFill>
                            <a:sysClr val="windowText" lastClr="000000"/>
                          </a:solidFill>
                        </a:rPr>
                        <a:t>They aim to treat all common conditions and refer patients onto more specialised care services or services which can provide urgent medical treatment </a:t>
                      </a:r>
                    </a:p>
                  </a:txBody>
                  <a:tcPr anchor="ctr"/>
                </a:tc>
                <a:extLst>
                  <a:ext uri="{0D108BD9-81ED-4DB2-BD59-A6C34878D82A}">
                    <a16:rowId xmlns:a16="http://schemas.microsoft.com/office/drawing/2014/main" val="561914019"/>
                  </a:ext>
                </a:extLst>
              </a:tr>
              <a:tr h="1111956">
                <a:tc>
                  <a:txBody>
                    <a:bodyPr/>
                    <a:lstStyle/>
                    <a:p>
                      <a:pPr algn="ctr"/>
                      <a:r>
                        <a:rPr lang="en-GB" sz="2000" dirty="0">
                          <a:ln>
                            <a:solidFill>
                              <a:sysClr val="windowText" lastClr="000000"/>
                            </a:solidFill>
                          </a:ln>
                          <a:solidFill>
                            <a:sysClr val="windowText" lastClr="000000"/>
                          </a:solidFill>
                        </a:rPr>
                        <a:t>Health Visitor</a:t>
                      </a:r>
                    </a:p>
                  </a:txBody>
                  <a:tcPr anchor="ctr"/>
                </a:tc>
                <a:tc>
                  <a:txBody>
                    <a:bodyPr/>
                    <a:lstStyle/>
                    <a:p>
                      <a:pPr algn="ctr"/>
                      <a:r>
                        <a:rPr lang="en-GB" sz="2000" dirty="0">
                          <a:ln>
                            <a:solidFill>
                              <a:sysClr val="windowText" lastClr="000000"/>
                            </a:solidFill>
                          </a:ln>
                          <a:solidFill>
                            <a:sysClr val="windowText" lastClr="000000"/>
                          </a:solidFill>
                        </a:rPr>
                        <a:t>Works with children and families to support and promote health and development. Health visitors aim to identify children’s needs as early as possible to promote health, prevent ill health and reduce inequalities</a:t>
                      </a:r>
                    </a:p>
                  </a:txBody>
                  <a:tcPr anchor="ctr"/>
                </a:tc>
                <a:extLst>
                  <a:ext uri="{0D108BD9-81ED-4DB2-BD59-A6C34878D82A}">
                    <a16:rowId xmlns:a16="http://schemas.microsoft.com/office/drawing/2014/main" val="2104809803"/>
                  </a:ext>
                </a:extLst>
              </a:tr>
            </a:tbl>
          </a:graphicData>
        </a:graphic>
      </p:graphicFrame>
    </p:spTree>
    <p:extLst>
      <p:ext uri="{BB962C8B-B14F-4D97-AF65-F5344CB8AC3E}">
        <p14:creationId xmlns:p14="http://schemas.microsoft.com/office/powerpoint/2010/main" val="43852740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0502" y="941139"/>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Specialist roles outside the setting</a:t>
            </a:r>
          </a:p>
        </p:txBody>
      </p:sp>
      <p:graphicFrame>
        <p:nvGraphicFramePr>
          <p:cNvPr id="2" name="Table 2">
            <a:extLst>
              <a:ext uri="{FF2B5EF4-FFF2-40B4-BE49-F238E27FC236}">
                <a16:creationId xmlns:a16="http://schemas.microsoft.com/office/drawing/2014/main" id="{67C5FB87-8695-48D6-AEC5-795750FCE49E}"/>
              </a:ext>
            </a:extLst>
          </p:cNvPr>
          <p:cNvGraphicFramePr>
            <a:graphicFrameLocks noGrp="1"/>
          </p:cNvGraphicFramePr>
          <p:nvPr>
            <p:extLst>
              <p:ext uri="{D42A27DB-BD31-4B8C-83A1-F6EECF244321}">
                <p14:modId xmlns:p14="http://schemas.microsoft.com/office/powerpoint/2010/main" val="1692293671"/>
              </p:ext>
            </p:extLst>
          </p:nvPr>
        </p:nvGraphicFramePr>
        <p:xfrm>
          <a:off x="470008" y="1669111"/>
          <a:ext cx="11233243" cy="4086014"/>
        </p:xfrm>
        <a:graphic>
          <a:graphicData uri="http://schemas.openxmlformats.org/drawingml/2006/table">
            <a:tbl>
              <a:tblPr firstRow="1" bandRow="1">
                <a:tableStyleId>{5940675A-B579-460E-94D1-54222C63F5DA}</a:tableStyleId>
              </a:tblPr>
              <a:tblGrid>
                <a:gridCol w="3776357">
                  <a:extLst>
                    <a:ext uri="{9D8B030D-6E8A-4147-A177-3AD203B41FA5}">
                      <a16:colId xmlns:a16="http://schemas.microsoft.com/office/drawing/2014/main" val="3290149490"/>
                    </a:ext>
                  </a:extLst>
                </a:gridCol>
                <a:gridCol w="7456886">
                  <a:extLst>
                    <a:ext uri="{9D8B030D-6E8A-4147-A177-3AD203B41FA5}">
                      <a16:colId xmlns:a16="http://schemas.microsoft.com/office/drawing/2014/main" val="194472043"/>
                    </a:ext>
                  </a:extLst>
                </a:gridCol>
              </a:tblGrid>
              <a:tr h="550334">
                <a:tc>
                  <a:txBody>
                    <a:bodyPr/>
                    <a:lstStyle/>
                    <a:p>
                      <a:pPr algn="ctr"/>
                      <a:r>
                        <a:rPr lang="en-GB" sz="2000" dirty="0">
                          <a:ln>
                            <a:solidFill>
                              <a:sysClr val="windowText" lastClr="000000"/>
                            </a:solidFill>
                          </a:ln>
                          <a:solidFill>
                            <a:sysClr val="windowText" lastClr="000000"/>
                          </a:solidFill>
                        </a:rPr>
                        <a:t>Specialist</a:t>
                      </a:r>
                    </a:p>
                  </a:txBody>
                  <a:tcPr anchor="ctr">
                    <a:solidFill>
                      <a:srgbClr val="FABCE5"/>
                    </a:solidFill>
                  </a:tcPr>
                </a:tc>
                <a:tc>
                  <a:txBody>
                    <a:bodyPr/>
                    <a:lstStyle/>
                    <a:p>
                      <a:pPr algn="ctr"/>
                      <a:r>
                        <a:rPr lang="en-GB" sz="2000" dirty="0">
                          <a:ln>
                            <a:solidFill>
                              <a:sysClr val="windowText" lastClr="000000"/>
                            </a:solidFill>
                          </a:ln>
                          <a:solidFill>
                            <a:sysClr val="windowText" lastClr="000000"/>
                          </a:solidFill>
                        </a:rPr>
                        <a:t>What is their role?</a:t>
                      </a:r>
                    </a:p>
                  </a:txBody>
                  <a:tcPr anchor="ctr">
                    <a:solidFill>
                      <a:srgbClr val="FABCE5"/>
                    </a:solidFill>
                  </a:tcPr>
                </a:tc>
                <a:extLst>
                  <a:ext uri="{0D108BD9-81ED-4DB2-BD59-A6C34878D82A}">
                    <a16:rowId xmlns:a16="http://schemas.microsoft.com/office/drawing/2014/main" val="1577402005"/>
                  </a:ext>
                </a:extLst>
              </a:tr>
              <a:tr h="1111956">
                <a:tc>
                  <a:txBody>
                    <a:bodyPr/>
                    <a:lstStyle/>
                    <a:p>
                      <a:pPr algn="ctr"/>
                      <a:r>
                        <a:rPr lang="en-GB" sz="2000" dirty="0">
                          <a:ln>
                            <a:solidFill>
                              <a:sysClr val="windowText" lastClr="000000"/>
                            </a:solidFill>
                          </a:ln>
                          <a:solidFill>
                            <a:sysClr val="windowText" lastClr="000000"/>
                          </a:solidFill>
                        </a:rPr>
                        <a:t>Family Support Worker </a:t>
                      </a:r>
                    </a:p>
                  </a:txBody>
                  <a:tcPr anchor="ctr"/>
                </a:tc>
                <a:tc>
                  <a:txBody>
                    <a:bodyPr/>
                    <a:lstStyle/>
                    <a:p>
                      <a:pPr algn="ctr"/>
                      <a:r>
                        <a:rPr lang="en-GB" sz="2000" dirty="0">
                          <a:ln>
                            <a:solidFill>
                              <a:sysClr val="windowText" lastClr="000000"/>
                            </a:solidFill>
                          </a:ln>
                          <a:solidFill>
                            <a:sysClr val="windowText" lastClr="000000"/>
                          </a:solidFill>
                        </a:rPr>
                        <a:t>Family support workers are likely to work in partnership with children’s social workers. They aim to provide practical or emotional advice and support to individuals and families who are in need of help due to a range of issues. Support may be offered particularly when difficulties arise around parenting and the wellbeing of a child. </a:t>
                      </a:r>
                    </a:p>
                  </a:txBody>
                  <a:tcPr anchor="ctr"/>
                </a:tc>
                <a:extLst>
                  <a:ext uri="{0D108BD9-81ED-4DB2-BD59-A6C34878D82A}">
                    <a16:rowId xmlns:a16="http://schemas.microsoft.com/office/drawing/2014/main" val="561914019"/>
                  </a:ext>
                </a:extLst>
              </a:tr>
              <a:tr h="1111956">
                <a:tc>
                  <a:txBody>
                    <a:bodyPr/>
                    <a:lstStyle/>
                    <a:p>
                      <a:pPr algn="ctr"/>
                      <a:r>
                        <a:rPr lang="en-GB" sz="2000" dirty="0">
                          <a:ln>
                            <a:solidFill>
                              <a:sysClr val="windowText" lastClr="000000"/>
                            </a:solidFill>
                          </a:ln>
                          <a:solidFill>
                            <a:sysClr val="windowText" lastClr="000000"/>
                          </a:solidFill>
                        </a:rPr>
                        <a:t>Social worker </a:t>
                      </a:r>
                    </a:p>
                  </a:txBody>
                  <a:tcPr anchor="ctr"/>
                </a:tc>
                <a:tc>
                  <a:txBody>
                    <a:bodyPr/>
                    <a:lstStyle/>
                    <a:p>
                      <a:pPr algn="ctr"/>
                      <a:r>
                        <a:rPr lang="en-GB" sz="2000" dirty="0">
                          <a:ln>
                            <a:solidFill>
                              <a:sysClr val="windowText" lastClr="000000"/>
                            </a:solidFill>
                          </a:ln>
                          <a:solidFill>
                            <a:sysClr val="windowText" lastClr="000000"/>
                          </a:solidFill>
                        </a:rPr>
                        <a:t>Social workers are required to provide assessments of a child and their families needs. They will also offer a range of support to ensure a child is protected and well cared for within their life. Social workers aim to find solutions to individuals problems, this includes helping to protect vulnerable people from harm and abuse and supporting people to live independently. </a:t>
                      </a:r>
                    </a:p>
                  </a:txBody>
                  <a:tcPr anchor="ctr"/>
                </a:tc>
                <a:extLst>
                  <a:ext uri="{0D108BD9-81ED-4DB2-BD59-A6C34878D82A}">
                    <a16:rowId xmlns:a16="http://schemas.microsoft.com/office/drawing/2014/main" val="3173064175"/>
                  </a:ext>
                </a:extLst>
              </a:tr>
            </a:tbl>
          </a:graphicData>
        </a:graphic>
      </p:graphicFrame>
    </p:spTree>
    <p:extLst>
      <p:ext uri="{BB962C8B-B14F-4D97-AF65-F5344CB8AC3E}">
        <p14:creationId xmlns:p14="http://schemas.microsoft.com/office/powerpoint/2010/main" val="42543973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68388" y="2447147"/>
            <a:ext cx="9236483" cy="341632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Have a go at the below exam questions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a:p>
            <a:pPr marL="457200" marR="0" lvl="0" indent="-457200" algn="ctr"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Identify a possible role within the early years [1 mark]</a:t>
            </a:r>
          </a:p>
          <a:p>
            <a:pPr marL="457200" marR="0" lvl="0" indent="-457200" algn="ctr"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Explain two (2) ways that early year’s practitioners can keep children safe. [2 marks]</a:t>
            </a:r>
          </a:p>
          <a:p>
            <a:pPr marL="457200" marR="0" lvl="0" indent="-457200" algn="ctr"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Explain 2 benefits of partnership working for the Early Years Practitioner (EYP) [2 marks]</a:t>
            </a:r>
          </a:p>
          <a:p>
            <a:pPr marL="457200" marR="0" lvl="0" indent="-457200" algn="ctr"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Discuss the role of a designated safeguarding lead (DSL) [3 marks]</a:t>
            </a:r>
          </a:p>
          <a:p>
            <a:pPr marL="457200" marR="0" lvl="0" indent="-457200" algn="ctr"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Explain how SEND teams benefit the child and the family [6 marks]</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3" y="1769888"/>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Task</a:t>
            </a:r>
          </a:p>
        </p:txBody>
      </p:sp>
      <p:pic>
        <p:nvPicPr>
          <p:cNvPr id="18" name="Picture 17">
            <a:extLst>
              <a:ext uri="{FF2B5EF4-FFF2-40B4-BE49-F238E27FC236}">
                <a16:creationId xmlns:a16="http://schemas.microsoft.com/office/drawing/2014/main" id="{89A14B8F-1214-478E-865C-E8D0EF1372FE}"/>
              </a:ext>
            </a:extLst>
          </p:cNvPr>
          <p:cNvPicPr>
            <a:picLocks noChangeAspect="1"/>
          </p:cNvPicPr>
          <p:nvPr/>
        </p:nvPicPr>
        <p:blipFill rotWithShape="1">
          <a:blip r:embed="rId7"/>
          <a:srcRect l="13149" t="8400" r="8666" b="13651"/>
          <a:stretch/>
        </p:blipFill>
        <p:spPr>
          <a:xfrm>
            <a:off x="9539386" y="1102887"/>
            <a:ext cx="1428478" cy="937580"/>
          </a:xfrm>
          <a:prstGeom prst="rect">
            <a:avLst/>
          </a:prstGeom>
        </p:spPr>
      </p:pic>
    </p:spTree>
    <p:extLst>
      <p:ext uri="{BB962C8B-B14F-4D97-AF65-F5344CB8AC3E}">
        <p14:creationId xmlns:p14="http://schemas.microsoft.com/office/powerpoint/2010/main" val="279375287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77757" y="2304903"/>
            <a:ext cx="9236483" cy="2677656"/>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Manager/person in charge of setting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Early years practitioner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Room leader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Key person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Childminder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Teaching assistant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Nanny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1978236" y="1421528"/>
            <a:ext cx="8235527"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ctr"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Identify a possible role within the early years [1 mark]</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05274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77757" y="2304903"/>
            <a:ext cx="9236483" cy="193899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prepare and maintain a safe environment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complete risk assessments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work in partnership with others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provide supervision of children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follow policies</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1978234" y="1118819"/>
            <a:ext cx="8235527"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Explain two (2) ways that early year’s practitioners can keep children safe. [2 marks]</a:t>
            </a:r>
          </a:p>
        </p:txBody>
      </p:sp>
    </p:spTree>
    <p:extLst>
      <p:ext uri="{BB962C8B-B14F-4D97-AF65-F5344CB8AC3E}">
        <p14:creationId xmlns:p14="http://schemas.microsoft.com/office/powerpoint/2010/main" val="250886826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77757" y="2304903"/>
            <a:ext cx="9236483" cy="2308324"/>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o has access to advice and information which will inform planning of activities and routines to promote children’s development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o builds trust and creates a supportive relationship where information can be shared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o supports shared goals, and everyone can work to their strengths and support each other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2124112" y="1118819"/>
            <a:ext cx="8235527"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Explain 2 benefits of partnership working for the Early Years Practitioner (EYP) [2 marks]</a:t>
            </a:r>
          </a:p>
        </p:txBody>
      </p:sp>
    </p:spTree>
    <p:extLst>
      <p:ext uri="{BB962C8B-B14F-4D97-AF65-F5344CB8AC3E}">
        <p14:creationId xmlns:p14="http://schemas.microsoft.com/office/powerpoint/2010/main" val="370235689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77757" y="2400949"/>
            <a:ext cx="9236483" cy="4154984"/>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The main role of a DSL is to ensure individuals are kept safe and protected from harm. As part of their role they will be the named person who is responsible for all child protection, this means that other staff members will seek help and guidance from the DSL.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The DSL is also responsible for ensuring that policies and procedures are in place and up to date.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Referrals will be made from the DSL to other agencies and professionals if additional support is required for the child.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The DSL will also work closely with the child and their families, this will mean they are able to monitor their needs and provide additional support where necessary. </a:t>
            </a:r>
          </a:p>
        </p:txBody>
      </p:sp>
      <p:sp>
        <p:nvSpPr>
          <p:cNvPr id="19" name="TextBox 18">
            <a:extLst>
              <a:ext uri="{FF2B5EF4-FFF2-40B4-BE49-F238E27FC236}">
                <a16:creationId xmlns:a16="http://schemas.microsoft.com/office/drawing/2014/main" id="{3F95F211-2D97-4522-B92F-C2166ADDD534}"/>
              </a:ext>
            </a:extLst>
          </p:cNvPr>
          <p:cNvSpPr txBox="1"/>
          <p:nvPr/>
        </p:nvSpPr>
        <p:spPr>
          <a:xfrm>
            <a:off x="1978236" y="1421528"/>
            <a:ext cx="8235527"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Discuss the role of a designated safeguarding lead (DSL) [3 marks]</a:t>
            </a:r>
          </a:p>
        </p:txBody>
      </p:sp>
    </p:spTree>
    <p:extLst>
      <p:ext uri="{BB962C8B-B14F-4D97-AF65-F5344CB8AC3E}">
        <p14:creationId xmlns:p14="http://schemas.microsoft.com/office/powerpoint/2010/main" val="264980287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79F2FED-DDB7-4E37-83DE-A07FB2DDD07B}"/>
              </a:ext>
            </a:extLst>
          </p:cNvPr>
          <p:cNvSpPr txBox="1"/>
          <p:nvPr/>
        </p:nvSpPr>
        <p:spPr>
          <a:xfrm>
            <a:off x="3210501" y="1417550"/>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Success Criteria </a:t>
            </a:r>
          </a:p>
        </p:txBody>
      </p:sp>
      <p:sp>
        <p:nvSpPr>
          <p:cNvPr id="23" name="Content Placeholder 2">
            <a:extLst>
              <a:ext uri="{FF2B5EF4-FFF2-40B4-BE49-F238E27FC236}">
                <a16:creationId xmlns:a16="http://schemas.microsoft.com/office/drawing/2014/main" id="{B7026914-A468-4D1C-A82D-5DA8D6B4573E}"/>
              </a:ext>
            </a:extLst>
          </p:cNvPr>
          <p:cNvSpPr>
            <a:spLocks noGrp="1"/>
          </p:cNvSpPr>
          <p:nvPr>
            <p:ph idx="1"/>
          </p:nvPr>
        </p:nvSpPr>
        <p:spPr>
          <a:xfrm>
            <a:off x="577926" y="2512055"/>
            <a:ext cx="10671711" cy="1833889"/>
          </a:xfrm>
        </p:spPr>
        <p:txBody>
          <a:bodyPr>
            <a:normAutofit/>
          </a:bodyPr>
          <a:lstStyle/>
          <a:p>
            <a:pPr marL="0" indent="0">
              <a:buNone/>
            </a:pPr>
            <a:r>
              <a:rPr lang="en-GB" sz="2400" dirty="0">
                <a:ln>
                  <a:solidFill>
                    <a:schemeClr val="tx1"/>
                  </a:solidFill>
                </a:ln>
              </a:rPr>
              <a:t>By the end of the lesson you should be able to…</a:t>
            </a:r>
          </a:p>
        </p:txBody>
      </p:sp>
      <p:sp>
        <p:nvSpPr>
          <p:cNvPr id="28" name="Content Placeholder 2">
            <a:extLst>
              <a:ext uri="{FF2B5EF4-FFF2-40B4-BE49-F238E27FC236}">
                <a16:creationId xmlns:a16="http://schemas.microsoft.com/office/drawing/2014/main" id="{AB94A0BE-8745-434A-871B-B2145316C93D}"/>
              </a:ext>
            </a:extLst>
          </p:cNvPr>
          <p:cNvSpPr txBox="1">
            <a:spLocks/>
          </p:cNvSpPr>
          <p:nvPr/>
        </p:nvSpPr>
        <p:spPr>
          <a:xfrm>
            <a:off x="1181969" y="4804591"/>
            <a:ext cx="8183647"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rPr>
              <a:t>Explain partnership working </a:t>
            </a:r>
          </a:p>
        </p:txBody>
      </p:sp>
      <p:sp>
        <p:nvSpPr>
          <p:cNvPr id="29" name="Content Placeholder 2">
            <a:extLst>
              <a:ext uri="{FF2B5EF4-FFF2-40B4-BE49-F238E27FC236}">
                <a16:creationId xmlns:a16="http://schemas.microsoft.com/office/drawing/2014/main" id="{0AB4F88F-9633-4EF1-BB66-36A7E36AC97C}"/>
              </a:ext>
            </a:extLst>
          </p:cNvPr>
          <p:cNvSpPr txBox="1">
            <a:spLocks/>
          </p:cNvSpPr>
          <p:nvPr/>
        </p:nvSpPr>
        <p:spPr>
          <a:xfrm>
            <a:off x="2373380" y="3887647"/>
            <a:ext cx="7536020"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cs typeface="Calibri"/>
              </a:rPr>
              <a:t>Apply this to exam style questions </a:t>
            </a:r>
            <a:endParaRPr lang="en-GB" sz="2400" dirty="0">
              <a:ln>
                <a:solidFill>
                  <a:schemeClr val="tx1"/>
                </a:solidFill>
              </a:ln>
              <a:cs typeface="Calibri"/>
            </a:endParaRPr>
          </a:p>
        </p:txBody>
      </p:sp>
      <p:sp>
        <p:nvSpPr>
          <p:cNvPr id="30" name="Content Placeholder 2">
            <a:extLst>
              <a:ext uri="{FF2B5EF4-FFF2-40B4-BE49-F238E27FC236}">
                <a16:creationId xmlns:a16="http://schemas.microsoft.com/office/drawing/2014/main" id="{A41785C8-4E1D-4B3F-9A7B-99CF63A9DD30}"/>
              </a:ext>
            </a:extLst>
          </p:cNvPr>
          <p:cNvSpPr txBox="1">
            <a:spLocks/>
          </p:cNvSpPr>
          <p:nvPr/>
        </p:nvSpPr>
        <p:spPr>
          <a:xfrm>
            <a:off x="3686851" y="3148461"/>
            <a:ext cx="6970819"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rPr>
              <a:t>Evaluate the benefits of partnership working. </a:t>
            </a:r>
            <a:endParaRPr lang="en-US" sz="2400" dirty="0">
              <a:ln>
                <a:solidFill>
                  <a:schemeClr val="tx1"/>
                </a:solidFill>
              </a:ln>
              <a:cs typeface="Calibri"/>
            </a:endParaRPr>
          </a:p>
        </p:txBody>
      </p:sp>
      <p:pic>
        <p:nvPicPr>
          <p:cNvPr id="31" name="Picture 30">
            <a:extLst>
              <a:ext uri="{FF2B5EF4-FFF2-40B4-BE49-F238E27FC236}">
                <a16:creationId xmlns:a16="http://schemas.microsoft.com/office/drawing/2014/main" id="{A6BAFE7F-2AD6-4726-BB1C-04A842D911EB}"/>
              </a:ext>
            </a:extLst>
          </p:cNvPr>
          <p:cNvPicPr>
            <a:picLocks noChangeAspect="1"/>
          </p:cNvPicPr>
          <p:nvPr/>
        </p:nvPicPr>
        <p:blipFill>
          <a:blip r:embed="rId4"/>
          <a:stretch>
            <a:fillRect/>
          </a:stretch>
        </p:blipFill>
        <p:spPr>
          <a:xfrm>
            <a:off x="9540898" y="1282910"/>
            <a:ext cx="2233543" cy="1825451"/>
          </a:xfrm>
          <a:prstGeom prst="rect">
            <a:avLst/>
          </a:prstGeom>
        </p:spPr>
      </p:pic>
    </p:spTree>
    <p:extLst>
      <p:ext uri="{BB962C8B-B14F-4D97-AF65-F5344CB8AC3E}">
        <p14:creationId xmlns:p14="http://schemas.microsoft.com/office/powerpoint/2010/main" val="429471772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77757" y="2304903"/>
            <a:ext cx="9236483" cy="341632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1.	Explanation of SEND Teams: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2.	Benefits to the Child: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3.	Benefits to the Family: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o4.	Depth of Explanation: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o	Providing examples or anecdotes to illustrate key points and enhance understanding.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5.	Evaluation (for higher marks):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o	Ability to critically evaluate the significance and impact of SEND teams on both the child and the family.</a:t>
            </a:r>
          </a:p>
        </p:txBody>
      </p:sp>
      <p:sp>
        <p:nvSpPr>
          <p:cNvPr id="19" name="TextBox 18">
            <a:extLst>
              <a:ext uri="{FF2B5EF4-FFF2-40B4-BE49-F238E27FC236}">
                <a16:creationId xmlns:a16="http://schemas.microsoft.com/office/drawing/2014/main" id="{3F95F211-2D97-4522-B92F-C2166ADDD534}"/>
              </a:ext>
            </a:extLst>
          </p:cNvPr>
          <p:cNvSpPr txBox="1"/>
          <p:nvPr/>
        </p:nvSpPr>
        <p:spPr>
          <a:xfrm>
            <a:off x="1967536" y="1218328"/>
            <a:ext cx="8235527"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5. Explain how SEND teams benefit the child and the family [6 marks]</a:t>
            </a:r>
          </a:p>
        </p:txBody>
      </p:sp>
    </p:spTree>
    <p:extLst>
      <p:ext uri="{BB962C8B-B14F-4D97-AF65-F5344CB8AC3E}">
        <p14:creationId xmlns:p14="http://schemas.microsoft.com/office/powerpoint/2010/main" val="110178247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C84781C-9831-4423-8FED-833AB1C33B4F}"/>
              </a:ext>
            </a:extLst>
          </p:cNvPr>
          <p:cNvPicPr>
            <a:picLocks noChangeAspect="1"/>
          </p:cNvPicPr>
          <p:nvPr/>
        </p:nvPicPr>
        <p:blipFill>
          <a:blip r:embed="rId10"/>
          <a:stretch>
            <a:fillRect/>
          </a:stretch>
        </p:blipFill>
        <p:spPr>
          <a:xfrm>
            <a:off x="808560" y="948266"/>
            <a:ext cx="3798785" cy="5458824"/>
          </a:xfrm>
          <a:prstGeom prst="rect">
            <a:avLst/>
          </a:prstGeom>
        </p:spPr>
      </p:pic>
      <p:sp>
        <p:nvSpPr>
          <p:cNvPr id="18" name="TextBox 17">
            <a:extLst>
              <a:ext uri="{FF2B5EF4-FFF2-40B4-BE49-F238E27FC236}">
                <a16:creationId xmlns:a16="http://schemas.microsoft.com/office/drawing/2014/main" id="{497EE37D-9F8F-4D3B-8584-8E9CBF9D880F}"/>
              </a:ext>
            </a:extLst>
          </p:cNvPr>
          <p:cNvSpPr txBox="1"/>
          <p:nvPr/>
        </p:nvSpPr>
        <p:spPr>
          <a:xfrm>
            <a:off x="5640718" y="2523516"/>
            <a:ext cx="5752256" cy="2308324"/>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Task</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Complete the wordsearch to find key terms from CA7</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Have a go at defining any of these key terms </a:t>
            </a:r>
          </a:p>
        </p:txBody>
      </p:sp>
      <p:pic>
        <p:nvPicPr>
          <p:cNvPr id="21" name="Picture 20">
            <a:extLst>
              <a:ext uri="{FF2B5EF4-FFF2-40B4-BE49-F238E27FC236}">
                <a16:creationId xmlns:a16="http://schemas.microsoft.com/office/drawing/2014/main" id="{A924AC8F-98BE-4B77-BA96-2065325C6B34}"/>
              </a:ext>
            </a:extLst>
          </p:cNvPr>
          <p:cNvPicPr>
            <a:picLocks noChangeAspect="1"/>
          </p:cNvPicPr>
          <p:nvPr/>
        </p:nvPicPr>
        <p:blipFill rotWithShape="1">
          <a:blip r:embed="rId7"/>
          <a:srcRect l="13149" t="8400" r="8666" b="13651"/>
          <a:stretch/>
        </p:blipFill>
        <p:spPr>
          <a:xfrm>
            <a:off x="10191319" y="1390021"/>
            <a:ext cx="1352193" cy="887511"/>
          </a:xfrm>
          <a:prstGeom prst="rect">
            <a:avLst/>
          </a:prstGeom>
        </p:spPr>
      </p:pic>
    </p:spTree>
    <p:extLst>
      <p:ext uri="{BB962C8B-B14F-4D97-AF65-F5344CB8AC3E}">
        <p14:creationId xmlns:p14="http://schemas.microsoft.com/office/powerpoint/2010/main" val="68856321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2" y="941139"/>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Roles in an early years setting</a:t>
            </a:r>
          </a:p>
        </p:txBody>
      </p:sp>
      <p:graphicFrame>
        <p:nvGraphicFramePr>
          <p:cNvPr id="2" name="Table 2">
            <a:extLst>
              <a:ext uri="{FF2B5EF4-FFF2-40B4-BE49-F238E27FC236}">
                <a16:creationId xmlns:a16="http://schemas.microsoft.com/office/drawing/2014/main" id="{67C5FB87-8695-48D6-AEC5-795750FCE49E}"/>
              </a:ext>
            </a:extLst>
          </p:cNvPr>
          <p:cNvGraphicFramePr>
            <a:graphicFrameLocks noGrp="1"/>
          </p:cNvGraphicFramePr>
          <p:nvPr>
            <p:extLst>
              <p:ext uri="{D42A27DB-BD31-4B8C-83A1-F6EECF244321}">
                <p14:modId xmlns:p14="http://schemas.microsoft.com/office/powerpoint/2010/main" val="398239988"/>
              </p:ext>
            </p:extLst>
          </p:nvPr>
        </p:nvGraphicFramePr>
        <p:xfrm>
          <a:off x="690559" y="1577155"/>
          <a:ext cx="10810881" cy="4975722"/>
        </p:xfrm>
        <a:graphic>
          <a:graphicData uri="http://schemas.openxmlformats.org/drawingml/2006/table">
            <a:tbl>
              <a:tblPr firstRow="1" bandRow="1">
                <a:tableStyleId>{5940675A-B579-460E-94D1-54222C63F5DA}</a:tableStyleId>
              </a:tblPr>
              <a:tblGrid>
                <a:gridCol w="3634368">
                  <a:extLst>
                    <a:ext uri="{9D8B030D-6E8A-4147-A177-3AD203B41FA5}">
                      <a16:colId xmlns:a16="http://schemas.microsoft.com/office/drawing/2014/main" val="3290149490"/>
                    </a:ext>
                  </a:extLst>
                </a:gridCol>
                <a:gridCol w="7176513">
                  <a:extLst>
                    <a:ext uri="{9D8B030D-6E8A-4147-A177-3AD203B41FA5}">
                      <a16:colId xmlns:a16="http://schemas.microsoft.com/office/drawing/2014/main" val="194472043"/>
                    </a:ext>
                  </a:extLst>
                </a:gridCol>
              </a:tblGrid>
              <a:tr h="572024">
                <a:tc>
                  <a:txBody>
                    <a:bodyPr/>
                    <a:lstStyle/>
                    <a:p>
                      <a:pPr algn="ctr"/>
                      <a:r>
                        <a:rPr lang="en-GB" sz="2000" dirty="0">
                          <a:ln>
                            <a:solidFill>
                              <a:sysClr val="windowText" lastClr="000000"/>
                            </a:solidFill>
                          </a:ln>
                          <a:solidFill>
                            <a:sysClr val="windowText" lastClr="000000"/>
                          </a:solidFill>
                        </a:rPr>
                        <a:t>Specialist</a:t>
                      </a:r>
                    </a:p>
                  </a:txBody>
                  <a:tcPr anchor="ctr">
                    <a:solidFill>
                      <a:srgbClr val="FABCE5"/>
                    </a:solidFill>
                  </a:tcPr>
                </a:tc>
                <a:tc>
                  <a:txBody>
                    <a:bodyPr/>
                    <a:lstStyle/>
                    <a:p>
                      <a:pPr algn="ctr"/>
                      <a:r>
                        <a:rPr lang="en-GB" sz="2000" dirty="0">
                          <a:ln>
                            <a:solidFill>
                              <a:sysClr val="windowText" lastClr="000000"/>
                            </a:solidFill>
                          </a:ln>
                          <a:solidFill>
                            <a:sysClr val="windowText" lastClr="000000"/>
                          </a:solidFill>
                        </a:rPr>
                        <a:t>What is their role?</a:t>
                      </a:r>
                    </a:p>
                  </a:txBody>
                  <a:tcPr anchor="ctr">
                    <a:solidFill>
                      <a:srgbClr val="FABCE5"/>
                    </a:solidFill>
                  </a:tcPr>
                </a:tc>
                <a:extLst>
                  <a:ext uri="{0D108BD9-81ED-4DB2-BD59-A6C34878D82A}">
                    <a16:rowId xmlns:a16="http://schemas.microsoft.com/office/drawing/2014/main" val="1577402005"/>
                  </a:ext>
                </a:extLst>
              </a:tr>
              <a:tr h="1362295">
                <a:tc>
                  <a:txBody>
                    <a:bodyPr/>
                    <a:lstStyle/>
                    <a:p>
                      <a:pPr algn="ctr"/>
                      <a:r>
                        <a:rPr lang="en-GB" sz="2000" dirty="0">
                          <a:ln>
                            <a:solidFill>
                              <a:sysClr val="windowText" lastClr="000000"/>
                            </a:solidFill>
                          </a:ln>
                          <a:solidFill>
                            <a:sysClr val="windowText" lastClr="000000"/>
                          </a:solidFill>
                        </a:rPr>
                        <a:t>Manager or person in charge of setting</a:t>
                      </a:r>
                    </a:p>
                  </a:txBody>
                  <a:tcPr anchor="ctr"/>
                </a:tc>
                <a:tc>
                  <a:txBody>
                    <a:bodyPr/>
                    <a:lstStyle/>
                    <a:p>
                      <a:pPr algn="ctr"/>
                      <a:r>
                        <a:rPr lang="en-GB" sz="2000" dirty="0">
                          <a:ln>
                            <a:solidFill>
                              <a:sysClr val="windowText" lastClr="000000"/>
                            </a:solidFill>
                          </a:ln>
                          <a:solidFill>
                            <a:sysClr val="windowText" lastClr="000000"/>
                          </a:solidFill>
                        </a:rPr>
                        <a:t>Required to create policies and procedures, build relationships with parents and carer's and manage practitioners to ensure that all workers are doing their best for the children. </a:t>
                      </a:r>
                    </a:p>
                  </a:txBody>
                  <a:tcPr anchor="ctr"/>
                </a:tc>
                <a:extLst>
                  <a:ext uri="{0D108BD9-81ED-4DB2-BD59-A6C34878D82A}">
                    <a16:rowId xmlns:a16="http://schemas.microsoft.com/office/drawing/2014/main" val="1206922760"/>
                  </a:ext>
                </a:extLst>
              </a:tr>
              <a:tr h="1362295">
                <a:tc>
                  <a:txBody>
                    <a:bodyPr/>
                    <a:lstStyle/>
                    <a:p>
                      <a:pPr algn="ctr"/>
                      <a:r>
                        <a:rPr lang="en-GB" sz="2000" dirty="0">
                          <a:ln>
                            <a:solidFill>
                              <a:sysClr val="windowText" lastClr="000000"/>
                            </a:solidFill>
                          </a:ln>
                          <a:solidFill>
                            <a:sysClr val="windowText" lastClr="000000"/>
                          </a:solidFill>
                        </a:rPr>
                        <a:t>Early years practitioner</a:t>
                      </a:r>
                    </a:p>
                  </a:txBody>
                  <a:tcPr anchor="ctr"/>
                </a:tc>
                <a:tc>
                  <a:txBody>
                    <a:bodyPr/>
                    <a:lstStyle/>
                    <a:p>
                      <a:pPr algn="ctr"/>
                      <a:r>
                        <a:rPr lang="en-GB" sz="2000" dirty="0">
                          <a:ln>
                            <a:solidFill>
                              <a:sysClr val="windowText" lastClr="000000"/>
                            </a:solidFill>
                          </a:ln>
                          <a:solidFill>
                            <a:sysClr val="windowText" lastClr="000000"/>
                          </a:solidFill>
                        </a:rPr>
                        <a:t>Support children’s holistic development, observe children’s progress, keep records of their development and work within the EYFS framework. Required to keep children safe and report any concerns. </a:t>
                      </a:r>
                    </a:p>
                  </a:txBody>
                  <a:tcPr anchor="ctr"/>
                </a:tc>
                <a:extLst>
                  <a:ext uri="{0D108BD9-81ED-4DB2-BD59-A6C34878D82A}">
                    <a16:rowId xmlns:a16="http://schemas.microsoft.com/office/drawing/2014/main" val="1256727660"/>
                  </a:ext>
                </a:extLst>
              </a:tr>
              <a:tr h="1679108">
                <a:tc>
                  <a:txBody>
                    <a:bodyPr/>
                    <a:lstStyle/>
                    <a:p>
                      <a:pPr algn="ctr"/>
                      <a:r>
                        <a:rPr lang="en-GB" sz="2000" dirty="0">
                          <a:ln>
                            <a:solidFill>
                              <a:sysClr val="windowText" lastClr="000000"/>
                            </a:solidFill>
                          </a:ln>
                          <a:solidFill>
                            <a:sysClr val="windowText" lastClr="000000"/>
                          </a:solidFill>
                        </a:rPr>
                        <a:t>Room leader</a:t>
                      </a:r>
                    </a:p>
                  </a:txBody>
                  <a:tcPr anchor="ctr"/>
                </a:tc>
                <a:tc>
                  <a:txBody>
                    <a:bodyPr/>
                    <a:lstStyle/>
                    <a:p>
                      <a:pPr algn="ctr"/>
                      <a:r>
                        <a:rPr lang="en-GB" sz="2000" dirty="0">
                          <a:ln>
                            <a:solidFill>
                              <a:sysClr val="windowText" lastClr="000000"/>
                            </a:solidFill>
                          </a:ln>
                          <a:solidFill>
                            <a:sysClr val="windowText" lastClr="000000"/>
                          </a:solidFill>
                        </a:rPr>
                        <a:t>Responsible for the overall running of your assigned playroom in an early years setting. A room leader will work as part of the management team and supervise playroom staff. They will also be responsible for promoting high quality childcare. </a:t>
                      </a:r>
                    </a:p>
                  </a:txBody>
                  <a:tcPr anchor="ctr"/>
                </a:tc>
                <a:extLst>
                  <a:ext uri="{0D108BD9-81ED-4DB2-BD59-A6C34878D82A}">
                    <a16:rowId xmlns:a16="http://schemas.microsoft.com/office/drawing/2014/main" val="942481424"/>
                  </a:ext>
                </a:extLst>
              </a:tr>
            </a:tbl>
          </a:graphicData>
        </a:graphic>
      </p:graphicFrame>
    </p:spTree>
    <p:extLst>
      <p:ext uri="{BB962C8B-B14F-4D97-AF65-F5344CB8AC3E}">
        <p14:creationId xmlns:p14="http://schemas.microsoft.com/office/powerpoint/2010/main" val="425279026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2" y="972310"/>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Roles in an early years setting</a:t>
            </a:r>
          </a:p>
        </p:txBody>
      </p:sp>
      <p:graphicFrame>
        <p:nvGraphicFramePr>
          <p:cNvPr id="2" name="Table 2">
            <a:extLst>
              <a:ext uri="{FF2B5EF4-FFF2-40B4-BE49-F238E27FC236}">
                <a16:creationId xmlns:a16="http://schemas.microsoft.com/office/drawing/2014/main" id="{67C5FB87-8695-48D6-AEC5-795750FCE49E}"/>
              </a:ext>
            </a:extLst>
          </p:cNvPr>
          <p:cNvGraphicFramePr>
            <a:graphicFrameLocks noGrp="1"/>
          </p:cNvGraphicFramePr>
          <p:nvPr>
            <p:extLst>
              <p:ext uri="{D42A27DB-BD31-4B8C-83A1-F6EECF244321}">
                <p14:modId xmlns:p14="http://schemas.microsoft.com/office/powerpoint/2010/main" val="2660539226"/>
              </p:ext>
            </p:extLst>
          </p:nvPr>
        </p:nvGraphicFramePr>
        <p:xfrm>
          <a:off x="796919" y="1745544"/>
          <a:ext cx="10607681" cy="4482789"/>
        </p:xfrm>
        <a:graphic>
          <a:graphicData uri="http://schemas.openxmlformats.org/drawingml/2006/table">
            <a:tbl>
              <a:tblPr firstRow="1" bandRow="1">
                <a:tableStyleId>{5940675A-B579-460E-94D1-54222C63F5DA}</a:tableStyleId>
              </a:tblPr>
              <a:tblGrid>
                <a:gridCol w="3566057">
                  <a:extLst>
                    <a:ext uri="{9D8B030D-6E8A-4147-A177-3AD203B41FA5}">
                      <a16:colId xmlns:a16="http://schemas.microsoft.com/office/drawing/2014/main" val="3290149490"/>
                    </a:ext>
                  </a:extLst>
                </a:gridCol>
                <a:gridCol w="7041624">
                  <a:extLst>
                    <a:ext uri="{9D8B030D-6E8A-4147-A177-3AD203B41FA5}">
                      <a16:colId xmlns:a16="http://schemas.microsoft.com/office/drawing/2014/main" val="194472043"/>
                    </a:ext>
                  </a:extLst>
                </a:gridCol>
              </a:tblGrid>
              <a:tr h="629267">
                <a:tc>
                  <a:txBody>
                    <a:bodyPr/>
                    <a:lstStyle/>
                    <a:p>
                      <a:pPr algn="ctr"/>
                      <a:r>
                        <a:rPr lang="en-GB" sz="2000" dirty="0">
                          <a:ln>
                            <a:solidFill>
                              <a:sysClr val="windowText" lastClr="000000"/>
                            </a:solidFill>
                          </a:ln>
                          <a:solidFill>
                            <a:sysClr val="windowText" lastClr="000000"/>
                          </a:solidFill>
                        </a:rPr>
                        <a:t>Specialist</a:t>
                      </a:r>
                    </a:p>
                  </a:txBody>
                  <a:tcPr anchor="ctr">
                    <a:solidFill>
                      <a:srgbClr val="FABCE5"/>
                    </a:solidFill>
                  </a:tcPr>
                </a:tc>
                <a:tc>
                  <a:txBody>
                    <a:bodyPr/>
                    <a:lstStyle/>
                    <a:p>
                      <a:pPr algn="ctr"/>
                      <a:r>
                        <a:rPr lang="en-GB" sz="2000" dirty="0">
                          <a:ln>
                            <a:solidFill>
                              <a:sysClr val="windowText" lastClr="000000"/>
                            </a:solidFill>
                          </a:ln>
                          <a:solidFill>
                            <a:sysClr val="windowText" lastClr="000000"/>
                          </a:solidFill>
                        </a:rPr>
                        <a:t>What is their role?</a:t>
                      </a:r>
                    </a:p>
                  </a:txBody>
                  <a:tcPr anchor="ctr">
                    <a:solidFill>
                      <a:srgbClr val="FABCE5"/>
                    </a:solidFill>
                  </a:tcPr>
                </a:tc>
                <a:extLst>
                  <a:ext uri="{0D108BD9-81ED-4DB2-BD59-A6C34878D82A}">
                    <a16:rowId xmlns:a16="http://schemas.microsoft.com/office/drawing/2014/main" val="1577402005"/>
                  </a:ext>
                </a:extLst>
              </a:tr>
              <a:tr h="1271441">
                <a:tc>
                  <a:txBody>
                    <a:bodyPr/>
                    <a:lstStyle/>
                    <a:p>
                      <a:pPr algn="ctr"/>
                      <a:r>
                        <a:rPr lang="en-GB" sz="2000" dirty="0">
                          <a:ln>
                            <a:solidFill>
                              <a:sysClr val="windowText" lastClr="000000"/>
                            </a:solidFill>
                          </a:ln>
                          <a:solidFill>
                            <a:sysClr val="windowText" lastClr="000000"/>
                          </a:solidFill>
                        </a:rPr>
                        <a:t>Key person</a:t>
                      </a:r>
                    </a:p>
                  </a:txBody>
                  <a:tcPr anchor="ctr"/>
                </a:tc>
                <a:tc>
                  <a:txBody>
                    <a:bodyPr/>
                    <a:lstStyle/>
                    <a:p>
                      <a:pPr algn="ctr"/>
                      <a:r>
                        <a:rPr lang="en-GB" sz="2000" dirty="0">
                          <a:ln>
                            <a:solidFill>
                              <a:sysClr val="windowText" lastClr="000000"/>
                            </a:solidFill>
                          </a:ln>
                          <a:solidFill>
                            <a:sysClr val="windowText" lastClr="000000"/>
                          </a:solidFill>
                        </a:rPr>
                        <a:t>Named member of staff with responsibilities for a small group of children and will work closely with each child within their group to ensure they are being cared for, meeting milestones and that the child feels safe. </a:t>
                      </a:r>
                    </a:p>
                  </a:txBody>
                  <a:tcPr anchor="ctr"/>
                </a:tc>
                <a:extLst>
                  <a:ext uri="{0D108BD9-81ED-4DB2-BD59-A6C34878D82A}">
                    <a16:rowId xmlns:a16="http://schemas.microsoft.com/office/drawing/2014/main" val="1206922760"/>
                  </a:ext>
                </a:extLst>
              </a:tr>
              <a:tr h="1271441">
                <a:tc>
                  <a:txBody>
                    <a:bodyPr/>
                    <a:lstStyle/>
                    <a:p>
                      <a:pPr algn="ctr"/>
                      <a:r>
                        <a:rPr lang="en-GB" sz="2000" dirty="0">
                          <a:ln>
                            <a:solidFill>
                              <a:sysClr val="windowText" lastClr="000000"/>
                            </a:solidFill>
                          </a:ln>
                          <a:solidFill>
                            <a:sysClr val="windowText" lastClr="000000"/>
                          </a:solidFill>
                        </a:rPr>
                        <a:t>Childminder</a:t>
                      </a:r>
                    </a:p>
                  </a:txBody>
                  <a:tcPr anchor="ctr"/>
                </a:tc>
                <a:tc>
                  <a:txBody>
                    <a:bodyPr/>
                    <a:lstStyle/>
                    <a:p>
                      <a:pPr algn="ctr"/>
                      <a:r>
                        <a:rPr lang="en-GB" sz="2000" dirty="0">
                          <a:ln>
                            <a:solidFill>
                              <a:sysClr val="windowText" lastClr="000000"/>
                            </a:solidFill>
                          </a:ln>
                          <a:solidFill>
                            <a:sysClr val="windowText" lastClr="000000"/>
                          </a:solidFill>
                        </a:rPr>
                        <a:t>Responsible for planning and preparing a programme of play based activities for children. All childminders have a responsibility to promote children's development. </a:t>
                      </a:r>
                    </a:p>
                  </a:txBody>
                  <a:tcPr anchor="ctr"/>
                </a:tc>
                <a:extLst>
                  <a:ext uri="{0D108BD9-81ED-4DB2-BD59-A6C34878D82A}">
                    <a16:rowId xmlns:a16="http://schemas.microsoft.com/office/drawing/2014/main" val="1256727660"/>
                  </a:ext>
                </a:extLst>
              </a:tr>
              <a:tr h="1271441">
                <a:tc>
                  <a:txBody>
                    <a:bodyPr/>
                    <a:lstStyle/>
                    <a:p>
                      <a:pPr algn="ctr"/>
                      <a:r>
                        <a:rPr lang="en-GB" sz="2000" dirty="0">
                          <a:ln>
                            <a:solidFill>
                              <a:sysClr val="windowText" lastClr="000000"/>
                            </a:solidFill>
                          </a:ln>
                          <a:solidFill>
                            <a:sysClr val="windowText" lastClr="000000"/>
                          </a:solidFill>
                        </a:rPr>
                        <a:t>Teaching assistant </a:t>
                      </a:r>
                    </a:p>
                  </a:txBody>
                  <a:tcPr anchor="ctr"/>
                </a:tc>
                <a:tc>
                  <a:txBody>
                    <a:bodyPr/>
                    <a:lstStyle/>
                    <a:p>
                      <a:pPr algn="ctr"/>
                      <a:r>
                        <a:rPr lang="en-GB" sz="2000" dirty="0">
                          <a:ln>
                            <a:solidFill>
                              <a:sysClr val="windowText" lastClr="000000"/>
                            </a:solidFill>
                          </a:ln>
                          <a:solidFill>
                            <a:sysClr val="windowText" lastClr="000000"/>
                          </a:solidFill>
                        </a:rPr>
                        <a:t>Required to get the classroom ready for lessons, supervise pupils and assist the classroom teacher. May be required to work with children in a small group, this can be called intervention work. </a:t>
                      </a:r>
                    </a:p>
                  </a:txBody>
                  <a:tcPr anchor="ctr"/>
                </a:tc>
                <a:extLst>
                  <a:ext uri="{0D108BD9-81ED-4DB2-BD59-A6C34878D82A}">
                    <a16:rowId xmlns:a16="http://schemas.microsoft.com/office/drawing/2014/main" val="2201315609"/>
                  </a:ext>
                </a:extLst>
              </a:tr>
            </a:tbl>
          </a:graphicData>
        </a:graphic>
      </p:graphicFrame>
    </p:spTree>
    <p:extLst>
      <p:ext uri="{BB962C8B-B14F-4D97-AF65-F5344CB8AC3E}">
        <p14:creationId xmlns:p14="http://schemas.microsoft.com/office/powerpoint/2010/main" val="170576928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0502" y="1274867"/>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Roles in an early years setting</a:t>
            </a:r>
          </a:p>
        </p:txBody>
      </p:sp>
      <p:graphicFrame>
        <p:nvGraphicFramePr>
          <p:cNvPr id="2" name="Table 2">
            <a:extLst>
              <a:ext uri="{FF2B5EF4-FFF2-40B4-BE49-F238E27FC236}">
                <a16:creationId xmlns:a16="http://schemas.microsoft.com/office/drawing/2014/main" id="{67C5FB87-8695-48D6-AEC5-795750FCE49E}"/>
              </a:ext>
            </a:extLst>
          </p:cNvPr>
          <p:cNvGraphicFramePr>
            <a:graphicFrameLocks noGrp="1"/>
          </p:cNvGraphicFramePr>
          <p:nvPr>
            <p:extLst>
              <p:ext uri="{D42A27DB-BD31-4B8C-83A1-F6EECF244321}">
                <p14:modId xmlns:p14="http://schemas.microsoft.com/office/powerpoint/2010/main" val="4249440670"/>
              </p:ext>
            </p:extLst>
          </p:nvPr>
        </p:nvGraphicFramePr>
        <p:xfrm>
          <a:off x="1332231" y="2041877"/>
          <a:ext cx="9527538" cy="2470574"/>
        </p:xfrm>
        <a:graphic>
          <a:graphicData uri="http://schemas.openxmlformats.org/drawingml/2006/table">
            <a:tbl>
              <a:tblPr firstRow="1" bandRow="1">
                <a:tableStyleId>{5940675A-B579-460E-94D1-54222C63F5DA}</a:tableStyleId>
              </a:tblPr>
              <a:tblGrid>
                <a:gridCol w="3202938">
                  <a:extLst>
                    <a:ext uri="{9D8B030D-6E8A-4147-A177-3AD203B41FA5}">
                      <a16:colId xmlns:a16="http://schemas.microsoft.com/office/drawing/2014/main" val="3290149490"/>
                    </a:ext>
                  </a:extLst>
                </a:gridCol>
                <a:gridCol w="6324600">
                  <a:extLst>
                    <a:ext uri="{9D8B030D-6E8A-4147-A177-3AD203B41FA5}">
                      <a16:colId xmlns:a16="http://schemas.microsoft.com/office/drawing/2014/main" val="194472043"/>
                    </a:ext>
                  </a:extLst>
                </a:gridCol>
              </a:tblGrid>
              <a:tr h="550334">
                <a:tc>
                  <a:txBody>
                    <a:bodyPr/>
                    <a:lstStyle/>
                    <a:p>
                      <a:pPr algn="ctr"/>
                      <a:r>
                        <a:rPr lang="en-GB" sz="2400" dirty="0">
                          <a:ln>
                            <a:solidFill>
                              <a:sysClr val="windowText" lastClr="000000"/>
                            </a:solidFill>
                          </a:ln>
                          <a:solidFill>
                            <a:sysClr val="windowText" lastClr="000000"/>
                          </a:solidFill>
                        </a:rPr>
                        <a:t>Specialist</a:t>
                      </a:r>
                    </a:p>
                  </a:txBody>
                  <a:tcPr anchor="ctr">
                    <a:solidFill>
                      <a:srgbClr val="FABCE5"/>
                    </a:solidFill>
                  </a:tcPr>
                </a:tc>
                <a:tc>
                  <a:txBody>
                    <a:bodyPr/>
                    <a:lstStyle/>
                    <a:p>
                      <a:pPr algn="ctr"/>
                      <a:r>
                        <a:rPr lang="en-GB" sz="2400" dirty="0">
                          <a:ln>
                            <a:solidFill>
                              <a:sysClr val="windowText" lastClr="000000"/>
                            </a:solidFill>
                          </a:ln>
                          <a:solidFill>
                            <a:sysClr val="windowText" lastClr="000000"/>
                          </a:solidFill>
                        </a:rPr>
                        <a:t>What is their role?</a:t>
                      </a:r>
                    </a:p>
                  </a:txBody>
                  <a:tcPr anchor="ctr">
                    <a:solidFill>
                      <a:srgbClr val="FABCE5"/>
                    </a:solidFill>
                  </a:tcPr>
                </a:tc>
                <a:extLst>
                  <a:ext uri="{0D108BD9-81ED-4DB2-BD59-A6C34878D82A}">
                    <a16:rowId xmlns:a16="http://schemas.microsoft.com/office/drawing/2014/main" val="1577402005"/>
                  </a:ext>
                </a:extLst>
              </a:tr>
              <a:tr h="1111956">
                <a:tc>
                  <a:txBody>
                    <a:bodyPr/>
                    <a:lstStyle/>
                    <a:p>
                      <a:pPr algn="ctr"/>
                      <a:r>
                        <a:rPr lang="en-GB" sz="2400" dirty="0">
                          <a:ln>
                            <a:solidFill>
                              <a:sysClr val="windowText" lastClr="000000"/>
                            </a:solidFill>
                          </a:ln>
                          <a:solidFill>
                            <a:sysClr val="windowText" lastClr="000000"/>
                          </a:solidFill>
                        </a:rPr>
                        <a:t>Nanny </a:t>
                      </a:r>
                    </a:p>
                  </a:txBody>
                  <a:tcPr anchor="ctr"/>
                </a:tc>
                <a:tc>
                  <a:txBody>
                    <a:bodyPr/>
                    <a:lstStyle/>
                    <a:p>
                      <a:pPr algn="ctr"/>
                      <a:r>
                        <a:rPr lang="en-GB" sz="2400" dirty="0">
                          <a:ln>
                            <a:solidFill>
                              <a:sysClr val="windowText" lastClr="000000"/>
                            </a:solidFill>
                          </a:ln>
                          <a:solidFill>
                            <a:sysClr val="windowText" lastClr="000000"/>
                          </a:solidFill>
                        </a:rPr>
                        <a:t>Required to take care of one or multiple children within a home setting. Usually will organise educational activities at home, prepare meals for children and support children by transporting them to school or activity clubs</a:t>
                      </a:r>
                    </a:p>
                  </a:txBody>
                  <a:tcPr anchor="ctr"/>
                </a:tc>
                <a:extLst>
                  <a:ext uri="{0D108BD9-81ED-4DB2-BD59-A6C34878D82A}">
                    <a16:rowId xmlns:a16="http://schemas.microsoft.com/office/drawing/2014/main" val="1206922760"/>
                  </a:ext>
                </a:extLst>
              </a:tr>
            </a:tbl>
          </a:graphicData>
        </a:graphic>
      </p:graphicFrame>
    </p:spTree>
    <p:extLst>
      <p:ext uri="{BB962C8B-B14F-4D97-AF65-F5344CB8AC3E}">
        <p14:creationId xmlns:p14="http://schemas.microsoft.com/office/powerpoint/2010/main" val="117371302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218833" y="985850"/>
            <a:ext cx="3845167" cy="2246769"/>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Keep children safe</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ln>
                <a:solidFill>
                  <a:sysClr val="windowText" lastClr="000000"/>
                </a:solidFill>
              </a:ln>
              <a:solidFill>
                <a:prstClr val="black"/>
              </a:solidFill>
              <a:latin typeface="Calibri" panose="020F0502020204030204"/>
            </a:endParaRP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Includes preparing and maintaining a safe environment</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n>
                  <a:solidFill>
                    <a:sysClr val="windowText" lastClr="000000"/>
                  </a:solidFill>
                </a:ln>
                <a:solidFill>
                  <a:prstClr val="black"/>
                </a:solidFill>
                <a:latin typeface="Calibri" panose="020F0502020204030204"/>
              </a:rPr>
              <a:t>Completing risk assessments </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Providing supervision of children</a:t>
            </a:r>
          </a:p>
        </p:txBody>
      </p:sp>
      <p:sp>
        <p:nvSpPr>
          <p:cNvPr id="21" name="TextBox 20">
            <a:extLst>
              <a:ext uri="{FF2B5EF4-FFF2-40B4-BE49-F238E27FC236}">
                <a16:creationId xmlns:a16="http://schemas.microsoft.com/office/drawing/2014/main" id="{C567C5BC-885F-4997-9207-169E0496897F}"/>
              </a:ext>
            </a:extLst>
          </p:cNvPr>
          <p:cNvSpPr txBox="1"/>
          <p:nvPr/>
        </p:nvSpPr>
        <p:spPr>
          <a:xfrm>
            <a:off x="8300946" y="870892"/>
            <a:ext cx="3448433" cy="2246769"/>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Support healthy development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000" dirty="0">
              <a:ln>
                <a:solidFill>
                  <a:sysClr val="windowText" lastClr="000000"/>
                </a:solidFill>
              </a:ln>
              <a:solidFill>
                <a:prstClr val="black"/>
              </a:solidFill>
              <a:latin typeface="Calibri" panose="020F0502020204030204"/>
            </a:endParaRP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Provide access to healthy snacks</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n>
                  <a:solidFill>
                    <a:sysClr val="windowText" lastClr="000000"/>
                  </a:solidFill>
                </a:ln>
                <a:solidFill>
                  <a:prstClr val="black"/>
                </a:solidFill>
                <a:latin typeface="Calibri" panose="020F0502020204030204"/>
              </a:rPr>
              <a:t>Have clean drinking water provided</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Opportunities for exercise</a:t>
            </a:r>
          </a:p>
        </p:txBody>
      </p:sp>
      <p:sp>
        <p:nvSpPr>
          <p:cNvPr id="22" name="TextBox 21">
            <a:extLst>
              <a:ext uri="{FF2B5EF4-FFF2-40B4-BE49-F238E27FC236}">
                <a16:creationId xmlns:a16="http://schemas.microsoft.com/office/drawing/2014/main" id="{6DB8A81C-89F5-4A5C-B381-6F6D3A6680E7}"/>
              </a:ext>
            </a:extLst>
          </p:cNvPr>
          <p:cNvSpPr txBox="1"/>
          <p:nvPr/>
        </p:nvSpPr>
        <p:spPr>
          <a:xfrm>
            <a:off x="639385" y="4624288"/>
            <a:ext cx="442600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Promote development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000" dirty="0">
              <a:ln>
                <a:solidFill>
                  <a:sysClr val="windowText" lastClr="000000"/>
                </a:solidFill>
              </a:ln>
              <a:solidFill>
                <a:prstClr val="black"/>
              </a:solidFill>
              <a:latin typeface="Calibri" panose="020F0502020204030204"/>
            </a:endParaRP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n>
                  <a:solidFill>
                    <a:sysClr val="windowText" lastClr="000000"/>
                  </a:solidFill>
                </a:ln>
                <a:solidFill>
                  <a:prstClr val="black"/>
                </a:solidFill>
                <a:latin typeface="Calibri" panose="020F0502020204030204"/>
              </a:rPr>
              <a:t>Plan activities that build on knowledge and skills</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n>
                  <a:solidFill>
                    <a:sysClr val="windowText" lastClr="000000"/>
                  </a:solidFill>
                </a:ln>
                <a:solidFill>
                  <a:prstClr val="black"/>
                </a:solidFill>
                <a:latin typeface="Calibri" panose="020F0502020204030204"/>
              </a:rPr>
              <a:t>Observe learning and development</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n>
                  <a:solidFill>
                    <a:sysClr val="windowText" lastClr="000000"/>
                  </a:solidFill>
                </a:ln>
                <a:solidFill>
                  <a:prstClr val="black"/>
                </a:solidFill>
                <a:latin typeface="Calibri" panose="020F0502020204030204"/>
              </a:rPr>
              <a:t>Offer encouragement </a:t>
            </a:r>
          </a:p>
        </p:txBody>
      </p:sp>
      <p:sp>
        <p:nvSpPr>
          <p:cNvPr id="24" name="TextBox 23">
            <a:extLst>
              <a:ext uri="{FF2B5EF4-FFF2-40B4-BE49-F238E27FC236}">
                <a16:creationId xmlns:a16="http://schemas.microsoft.com/office/drawing/2014/main" id="{DC53365B-B70F-42BE-80B7-EE7291D9D0E5}"/>
              </a:ext>
            </a:extLst>
          </p:cNvPr>
          <p:cNvSpPr txBox="1"/>
          <p:nvPr/>
        </p:nvSpPr>
        <p:spPr>
          <a:xfrm>
            <a:off x="7816615" y="4008735"/>
            <a:ext cx="3570579" cy="2554545"/>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Work in partnership</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000" dirty="0">
              <a:ln>
                <a:solidFill>
                  <a:sysClr val="windowText" lastClr="000000"/>
                </a:solidFill>
              </a:ln>
              <a:solidFill>
                <a:prstClr val="black"/>
              </a:solidFill>
              <a:latin typeface="Calibri" panose="020F0502020204030204"/>
            </a:endParaRP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Work as part of a team in the setting</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n>
                  <a:solidFill>
                    <a:sysClr val="windowText" lastClr="000000"/>
                  </a:solidFill>
                </a:ln>
                <a:solidFill>
                  <a:prstClr val="black"/>
                </a:solidFill>
                <a:latin typeface="Calibri" panose="020F0502020204030204"/>
              </a:rPr>
              <a:t>May seek guidance and advice from external professionals</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Offer advice to parents/cares  </a:t>
            </a:r>
          </a:p>
        </p:txBody>
      </p:sp>
      <p:cxnSp>
        <p:nvCxnSpPr>
          <p:cNvPr id="3" name="Straight Arrow Connector 2">
            <a:extLst>
              <a:ext uri="{FF2B5EF4-FFF2-40B4-BE49-F238E27FC236}">
                <a16:creationId xmlns:a16="http://schemas.microsoft.com/office/drawing/2014/main" id="{3B35A883-D32E-4FB6-8839-EDB43B357039}"/>
              </a:ext>
            </a:extLst>
          </p:cNvPr>
          <p:cNvCxnSpPr/>
          <p:nvPr/>
        </p:nvCxnSpPr>
        <p:spPr>
          <a:xfrm flipH="1" flipV="1">
            <a:off x="3924300" y="1371600"/>
            <a:ext cx="1349493"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5E3974A-11B7-4A4E-A2C7-F7F6EA6AB0E6}"/>
              </a:ext>
            </a:extLst>
          </p:cNvPr>
          <p:cNvCxnSpPr>
            <a:cxnSpLocks/>
          </p:cNvCxnSpPr>
          <p:nvPr/>
        </p:nvCxnSpPr>
        <p:spPr>
          <a:xfrm flipV="1">
            <a:off x="7107617" y="1269944"/>
            <a:ext cx="1193328" cy="2061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21E8226-1C20-4A34-893B-DAF8A5499D6A}"/>
              </a:ext>
            </a:extLst>
          </p:cNvPr>
          <p:cNvCxnSpPr>
            <a:cxnSpLocks/>
          </p:cNvCxnSpPr>
          <p:nvPr/>
        </p:nvCxnSpPr>
        <p:spPr>
          <a:xfrm flipH="1">
            <a:off x="4016277" y="3776703"/>
            <a:ext cx="947747" cy="8475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1C25D6F-CB9E-42C8-9AE4-F6299F19A857}"/>
              </a:ext>
            </a:extLst>
          </p:cNvPr>
          <p:cNvCxnSpPr>
            <a:cxnSpLocks/>
          </p:cNvCxnSpPr>
          <p:nvPr/>
        </p:nvCxnSpPr>
        <p:spPr>
          <a:xfrm>
            <a:off x="7227978" y="3701407"/>
            <a:ext cx="1072967" cy="4990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95F211-2D97-4522-B92F-C2166ADDD534}"/>
              </a:ext>
            </a:extLst>
          </p:cNvPr>
          <p:cNvSpPr txBox="1"/>
          <p:nvPr/>
        </p:nvSpPr>
        <p:spPr>
          <a:xfrm>
            <a:off x="4548330" y="3225688"/>
            <a:ext cx="3268285" cy="702766"/>
          </a:xfrm>
          <a:prstGeom prst="cloud">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Responsibilities </a:t>
            </a:r>
          </a:p>
        </p:txBody>
      </p:sp>
    </p:spTree>
    <p:extLst>
      <p:ext uri="{BB962C8B-B14F-4D97-AF65-F5344CB8AC3E}">
        <p14:creationId xmlns:p14="http://schemas.microsoft.com/office/powerpoint/2010/main" val="2405948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68346" y="2394491"/>
            <a:ext cx="8678954" cy="156966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Definition: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Different services and professionals working together with other teams or people to meet the child’s and/or family’s needs. </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2" y="1546778"/>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Partnership working </a:t>
            </a:r>
          </a:p>
        </p:txBody>
      </p:sp>
    </p:spTree>
    <p:extLst>
      <p:ext uri="{BB962C8B-B14F-4D97-AF65-F5344CB8AC3E}">
        <p14:creationId xmlns:p14="http://schemas.microsoft.com/office/powerpoint/2010/main" val="25606862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CA7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1" y="823205"/>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Benefits of Partnership working </a:t>
            </a:r>
          </a:p>
        </p:txBody>
      </p:sp>
      <p:graphicFrame>
        <p:nvGraphicFramePr>
          <p:cNvPr id="2" name="Table 2">
            <a:extLst>
              <a:ext uri="{FF2B5EF4-FFF2-40B4-BE49-F238E27FC236}">
                <a16:creationId xmlns:a16="http://schemas.microsoft.com/office/drawing/2014/main" id="{382722B6-E3F7-46A4-B36F-B544E7CE6EF5}"/>
              </a:ext>
            </a:extLst>
          </p:cNvPr>
          <p:cNvGraphicFramePr>
            <a:graphicFrameLocks noGrp="1"/>
          </p:cNvGraphicFramePr>
          <p:nvPr>
            <p:extLst>
              <p:ext uri="{D42A27DB-BD31-4B8C-83A1-F6EECF244321}">
                <p14:modId xmlns:p14="http://schemas.microsoft.com/office/powerpoint/2010/main" val="1069587248"/>
              </p:ext>
            </p:extLst>
          </p:nvPr>
        </p:nvGraphicFramePr>
        <p:xfrm>
          <a:off x="663363" y="1483090"/>
          <a:ext cx="10865271" cy="5059680"/>
        </p:xfrm>
        <a:graphic>
          <a:graphicData uri="http://schemas.openxmlformats.org/drawingml/2006/table">
            <a:tbl>
              <a:tblPr firstRow="1" bandRow="1">
                <a:tableStyleId>{5940675A-B579-460E-94D1-54222C63F5DA}</a:tableStyleId>
              </a:tblPr>
              <a:tblGrid>
                <a:gridCol w="3621757">
                  <a:extLst>
                    <a:ext uri="{9D8B030D-6E8A-4147-A177-3AD203B41FA5}">
                      <a16:colId xmlns:a16="http://schemas.microsoft.com/office/drawing/2014/main" val="4282793840"/>
                    </a:ext>
                  </a:extLst>
                </a:gridCol>
                <a:gridCol w="3621757">
                  <a:extLst>
                    <a:ext uri="{9D8B030D-6E8A-4147-A177-3AD203B41FA5}">
                      <a16:colId xmlns:a16="http://schemas.microsoft.com/office/drawing/2014/main" val="2905119792"/>
                    </a:ext>
                  </a:extLst>
                </a:gridCol>
                <a:gridCol w="3621757">
                  <a:extLst>
                    <a:ext uri="{9D8B030D-6E8A-4147-A177-3AD203B41FA5}">
                      <a16:colId xmlns:a16="http://schemas.microsoft.com/office/drawing/2014/main" val="4256271493"/>
                    </a:ext>
                  </a:extLst>
                </a:gridCol>
              </a:tblGrid>
              <a:tr h="359834">
                <a:tc>
                  <a:txBody>
                    <a:bodyPr/>
                    <a:lstStyle/>
                    <a:p>
                      <a:r>
                        <a:rPr lang="en-GB" sz="2000" dirty="0">
                          <a:ln>
                            <a:solidFill>
                              <a:sysClr val="windowText" lastClr="000000"/>
                            </a:solidFill>
                          </a:ln>
                          <a:solidFill>
                            <a:sysClr val="windowText" lastClr="000000"/>
                          </a:solidFill>
                        </a:rPr>
                        <a:t>How partnership working benefits the child</a:t>
                      </a:r>
                    </a:p>
                  </a:txBody>
                  <a:tcPr>
                    <a:solidFill>
                      <a:srgbClr val="FABCE5"/>
                    </a:solidFill>
                  </a:tcPr>
                </a:tc>
                <a:tc>
                  <a:txBody>
                    <a:bodyPr/>
                    <a:lstStyle/>
                    <a:p>
                      <a:r>
                        <a:rPr lang="en-GB" sz="2000" dirty="0">
                          <a:ln>
                            <a:solidFill>
                              <a:sysClr val="windowText" lastClr="000000"/>
                            </a:solidFill>
                          </a:ln>
                          <a:solidFill>
                            <a:sysClr val="windowText" lastClr="000000"/>
                          </a:solidFill>
                        </a:rPr>
                        <a:t>How partnership working benefits the family</a:t>
                      </a:r>
                    </a:p>
                  </a:txBody>
                  <a:tcPr>
                    <a:solidFill>
                      <a:srgbClr val="FABCE5"/>
                    </a:solidFill>
                  </a:tcPr>
                </a:tc>
                <a:tc>
                  <a:txBody>
                    <a:bodyPr/>
                    <a:lstStyle/>
                    <a:p>
                      <a:r>
                        <a:rPr lang="en-GB" sz="2000" dirty="0">
                          <a:ln>
                            <a:solidFill>
                              <a:sysClr val="windowText" lastClr="000000"/>
                            </a:solidFill>
                          </a:ln>
                          <a:solidFill>
                            <a:sysClr val="windowText" lastClr="000000"/>
                          </a:solidFill>
                        </a:rPr>
                        <a:t>How partnership working benefits the early years practitioner (EYP)</a:t>
                      </a:r>
                    </a:p>
                  </a:txBody>
                  <a:tcPr>
                    <a:solidFill>
                      <a:srgbClr val="FABCE5"/>
                    </a:solidFill>
                  </a:tcPr>
                </a:tc>
                <a:extLst>
                  <a:ext uri="{0D108BD9-81ED-4DB2-BD59-A6C34878D82A}">
                    <a16:rowId xmlns:a16="http://schemas.microsoft.com/office/drawing/2014/main" val="1675193256"/>
                  </a:ext>
                </a:extLst>
              </a:tr>
              <a:tr h="1997328">
                <a:tc>
                  <a:txBody>
                    <a:bodyPr/>
                    <a:lstStyle/>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supports child-centred practice that meets children’s holistic needs </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ensures supportive intervention is made when a child is not meeting age-expected milestones </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promotes safeguarding to ensure that children are protected from harm </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provides consistent care, giving emotional and physical security </a:t>
                      </a:r>
                    </a:p>
                  </a:txBody>
                  <a:tcPr/>
                </a:tc>
                <a:tc>
                  <a:txBody>
                    <a:bodyPr/>
                    <a:lstStyle/>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gains support from practitioners with a different perspective or experience </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ensures shared goals can be achieved and everyone is united in approach </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builds trust so that information can be shared to support the child </a:t>
                      </a:r>
                    </a:p>
                    <a:p>
                      <a:pPr marL="342900" indent="-342900">
                        <a:buFont typeface="Arial" panose="020B0604020202020204" pitchFamily="34" charset="0"/>
                        <a:buChar char="•"/>
                      </a:pPr>
                      <a:endParaRPr lang="en-GB" sz="2000" dirty="0">
                        <a:ln>
                          <a:solidFill>
                            <a:sysClr val="windowText" lastClr="000000"/>
                          </a:solidFill>
                        </a:ln>
                        <a:solidFill>
                          <a:sysClr val="windowText" lastClr="000000"/>
                        </a:solidFill>
                      </a:endParaRPr>
                    </a:p>
                  </a:txBody>
                  <a:tcPr/>
                </a:tc>
                <a:tc>
                  <a:txBody>
                    <a:bodyPr/>
                    <a:lstStyle/>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access to advice and information which will inform planning of activities and routines to promote children’s development </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builds trust and creates a supportive relationship where information can be shared </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supports shared goals, and everyone can work to their strengths and support each other </a:t>
                      </a:r>
                    </a:p>
                  </a:txBody>
                  <a:tcPr/>
                </a:tc>
                <a:extLst>
                  <a:ext uri="{0D108BD9-81ED-4DB2-BD59-A6C34878D82A}">
                    <a16:rowId xmlns:a16="http://schemas.microsoft.com/office/drawing/2014/main" val="1271328448"/>
                  </a:ext>
                </a:extLst>
              </a:tr>
            </a:tbl>
          </a:graphicData>
        </a:graphic>
      </p:graphicFrame>
    </p:spTree>
    <p:extLst>
      <p:ext uri="{BB962C8B-B14F-4D97-AF65-F5344CB8AC3E}">
        <p14:creationId xmlns:p14="http://schemas.microsoft.com/office/powerpoint/2010/main" val="305650443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2423</Words>
  <Application>Microsoft Office PowerPoint</Application>
  <PresentationFormat>Widescreen</PresentationFormat>
  <Paragraphs>358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Humairaa Rajub</dc:creator>
  <cp:lastModifiedBy>Z Berry (BRI)</cp:lastModifiedBy>
  <cp:revision>7</cp:revision>
  <dcterms:created xsi:type="dcterms:W3CDTF">2023-09-11T16:25:58Z</dcterms:created>
  <dcterms:modified xsi:type="dcterms:W3CDTF">2025-05-13T12:10:51Z</dcterms:modified>
</cp:coreProperties>
</file>