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3" r:id="rId2"/>
    <p:sldId id="306" r:id="rId3"/>
    <p:sldId id="305" r:id="rId4"/>
    <p:sldId id="304" r:id="rId5"/>
    <p:sldId id="307" r:id="rId6"/>
    <p:sldId id="308" r:id="rId7"/>
    <p:sldId id="309" r:id="rId8"/>
    <p:sldId id="320" r:id="rId9"/>
    <p:sldId id="310" r:id="rId10"/>
    <p:sldId id="311" r:id="rId11"/>
    <p:sldId id="321" r:id="rId12"/>
    <p:sldId id="312" r:id="rId13"/>
    <p:sldId id="313" r:id="rId14"/>
    <p:sldId id="314" r:id="rId15"/>
    <p:sldId id="322" r:id="rId16"/>
    <p:sldId id="323" r:id="rId17"/>
    <p:sldId id="324" r:id="rId18"/>
    <p:sldId id="325" r:id="rId19"/>
    <p:sldId id="326" r:id="rId20"/>
    <p:sldId id="32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3F4"/>
    <a:srgbClr val="FABC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0" d="100"/>
          <a:sy n="60" d="100"/>
        </p:scale>
        <p:origin x="96" y="12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 Rajub (BRI)" userId="25de294b-1729-47d0-8a02-185838d10908" providerId="ADAL" clId="{C6367586-7422-46B7-AD9A-56A914CBCA41}"/>
    <pc:docChg chg="undo custSel addSld modSld">
      <pc:chgData name="H Rajub (BRI)" userId="25de294b-1729-47d0-8a02-185838d10908" providerId="ADAL" clId="{C6367586-7422-46B7-AD9A-56A914CBCA41}" dt="2025-01-30T08:10:15.259" v="14"/>
      <pc:docMkLst>
        <pc:docMk/>
      </pc:docMkLst>
      <pc:sldChg chg="addSp delSp modSp">
        <pc:chgData name="H Rajub (BRI)" userId="25de294b-1729-47d0-8a02-185838d10908" providerId="ADAL" clId="{C6367586-7422-46B7-AD9A-56A914CBCA41}" dt="2025-01-30T08:10:15.259" v="14"/>
        <pc:sldMkLst>
          <pc:docMk/>
          <pc:sldMk cId="2072245498" sldId="303"/>
        </pc:sldMkLst>
        <pc:spChg chg="del">
          <ac:chgData name="H Rajub (BRI)" userId="25de294b-1729-47d0-8a02-185838d10908" providerId="ADAL" clId="{C6367586-7422-46B7-AD9A-56A914CBCA41}" dt="2025-01-30T08:10:10.580" v="13" actId="478"/>
          <ac:spMkLst>
            <pc:docMk/>
            <pc:sldMk cId="2072245498" sldId="303"/>
            <ac:spMk id="18" creationId="{38BE775B-8B2E-41E6-B842-EB3BAA388C87}"/>
          </ac:spMkLst>
        </pc:spChg>
        <pc:spChg chg="del">
          <ac:chgData name="H Rajub (BRI)" userId="25de294b-1729-47d0-8a02-185838d10908" providerId="ADAL" clId="{C6367586-7422-46B7-AD9A-56A914CBCA41}" dt="2025-01-30T08:10:10.580" v="13" actId="478"/>
          <ac:spMkLst>
            <pc:docMk/>
            <pc:sldMk cId="2072245498" sldId="303"/>
            <ac:spMk id="23" creationId="{DFC6F415-CFE9-48A9-9C59-FD298E3D1C28}"/>
          </ac:spMkLst>
        </pc:spChg>
        <pc:spChg chg="add mod">
          <ac:chgData name="H Rajub (BRI)" userId="25de294b-1729-47d0-8a02-185838d10908" providerId="ADAL" clId="{C6367586-7422-46B7-AD9A-56A914CBCA41}" dt="2025-01-30T08:10:15.259" v="14"/>
          <ac:spMkLst>
            <pc:docMk/>
            <pc:sldMk cId="2072245498" sldId="303"/>
            <ac:spMk id="26" creationId="{98C9EA75-CD3F-46D5-B9EE-EA0724DDEA79}"/>
          </ac:spMkLst>
        </pc:spChg>
        <pc:graphicFrameChg chg="add mod">
          <ac:chgData name="H Rajub (BRI)" userId="25de294b-1729-47d0-8a02-185838d10908" providerId="ADAL" clId="{C6367586-7422-46B7-AD9A-56A914CBCA41}" dt="2025-01-30T08:10:15.259" v="14"/>
          <ac:graphicFrameMkLst>
            <pc:docMk/>
            <pc:sldMk cId="2072245498" sldId="303"/>
            <ac:graphicFrameMk id="25" creationId="{CEAE85A4-F446-4FE7-89B1-7C62ACD48F56}"/>
          </ac:graphicFrameMkLst>
        </pc:graphicFrameChg>
        <pc:picChg chg="add mod">
          <ac:chgData name="H Rajub (BRI)" userId="25de294b-1729-47d0-8a02-185838d10908" providerId="ADAL" clId="{C6367586-7422-46B7-AD9A-56A914CBCA41}" dt="2025-01-30T08:10:15.259" v="14"/>
          <ac:picMkLst>
            <pc:docMk/>
            <pc:sldMk cId="2072245498" sldId="303"/>
            <ac:picMk id="19" creationId="{F697AFC5-226F-4AF5-95F3-3A36CE0B6099}"/>
          </ac:picMkLst>
        </pc:picChg>
        <pc:picChg chg="del">
          <ac:chgData name="H Rajub (BRI)" userId="25de294b-1729-47d0-8a02-185838d10908" providerId="ADAL" clId="{C6367586-7422-46B7-AD9A-56A914CBCA41}" dt="2025-01-30T08:10:10.580" v="13" actId="478"/>
          <ac:picMkLst>
            <pc:docMk/>
            <pc:sldMk cId="2072245498" sldId="303"/>
            <ac:picMk id="21" creationId="{FCC12A08-9AA8-484E-A98F-43D962C1F7B1}"/>
          </ac:picMkLst>
        </pc:picChg>
        <pc:picChg chg="add mod">
          <ac:chgData name="H Rajub (BRI)" userId="25de294b-1729-47d0-8a02-185838d10908" providerId="ADAL" clId="{C6367586-7422-46B7-AD9A-56A914CBCA41}" dt="2025-01-30T08:10:15.259" v="14"/>
          <ac:picMkLst>
            <pc:docMk/>
            <pc:sldMk cId="2072245498" sldId="303"/>
            <ac:picMk id="22" creationId="{6B5BBE8A-CB25-4F0F-A286-C84E99912D12}"/>
          </ac:picMkLst>
        </pc:picChg>
        <pc:picChg chg="add mod">
          <ac:chgData name="H Rajub (BRI)" userId="25de294b-1729-47d0-8a02-185838d10908" providerId="ADAL" clId="{C6367586-7422-46B7-AD9A-56A914CBCA41}" dt="2025-01-30T08:10:15.259" v="14"/>
          <ac:picMkLst>
            <pc:docMk/>
            <pc:sldMk cId="2072245498" sldId="303"/>
            <ac:picMk id="27" creationId="{F6E87669-89E0-436E-A2C5-33BFBF46CFD6}"/>
          </ac:picMkLst>
        </pc:picChg>
        <pc:picChg chg="del">
          <ac:chgData name="H Rajub (BRI)" userId="25de294b-1729-47d0-8a02-185838d10908" providerId="ADAL" clId="{C6367586-7422-46B7-AD9A-56A914CBCA41}" dt="2025-01-30T08:10:10.580" v="13" actId="478"/>
          <ac:picMkLst>
            <pc:docMk/>
            <pc:sldMk cId="2072245498" sldId="303"/>
            <ac:picMk id="1026" creationId="{060CFD1E-B5B8-4A0C-B193-BADE418181CC}"/>
          </ac:picMkLst>
        </pc:picChg>
      </pc:sldChg>
      <pc:sldChg chg="addSp delSp modSp add mod">
        <pc:chgData name="H Rajub (BRI)" userId="25de294b-1729-47d0-8a02-185838d10908" providerId="ADAL" clId="{C6367586-7422-46B7-AD9A-56A914CBCA41}" dt="2025-01-30T08:10:05.731" v="12" actId="1076"/>
        <pc:sldMkLst>
          <pc:docMk/>
          <pc:sldMk cId="688563217" sldId="304"/>
        </pc:sldMkLst>
        <pc:spChg chg="del">
          <ac:chgData name="H Rajub (BRI)" userId="25de294b-1729-47d0-8a02-185838d10908" providerId="ADAL" clId="{C6367586-7422-46B7-AD9A-56A914CBCA41}" dt="2025-01-30T08:09:51.668" v="3" actId="478"/>
          <ac:spMkLst>
            <pc:docMk/>
            <pc:sldMk cId="688563217" sldId="304"/>
            <ac:spMk id="18" creationId="{38BE775B-8B2E-41E6-B842-EB3BAA388C87}"/>
          </ac:spMkLst>
        </pc:spChg>
        <pc:spChg chg="add mod">
          <ac:chgData name="H Rajub (BRI)" userId="25de294b-1729-47d0-8a02-185838d10908" providerId="ADAL" clId="{C6367586-7422-46B7-AD9A-56A914CBCA41}" dt="2025-01-30T08:10:00.419" v="10" actId="1076"/>
          <ac:spMkLst>
            <pc:docMk/>
            <pc:sldMk cId="688563217" sldId="304"/>
            <ac:spMk id="19" creationId="{3F95F211-2D97-4522-B92F-C2166ADDD534}"/>
          </ac:spMkLst>
        </pc:spChg>
        <pc:spChg chg="add del mod">
          <ac:chgData name="H Rajub (BRI)" userId="25de294b-1729-47d0-8a02-185838d10908" providerId="ADAL" clId="{C6367586-7422-46B7-AD9A-56A914CBCA41}" dt="2025-01-30T08:09:59.302" v="9" actId="478"/>
          <ac:spMkLst>
            <pc:docMk/>
            <pc:sldMk cId="688563217" sldId="304"/>
            <ac:spMk id="22" creationId="{34743D97-C0DF-425F-82AE-E9FA63BDA09F}"/>
          </ac:spMkLst>
        </pc:spChg>
        <pc:spChg chg="mod">
          <ac:chgData name="H Rajub (BRI)" userId="25de294b-1729-47d0-8a02-185838d10908" providerId="ADAL" clId="{C6367586-7422-46B7-AD9A-56A914CBCA41}" dt="2025-01-30T08:10:05.731" v="12" actId="1076"/>
          <ac:spMkLst>
            <pc:docMk/>
            <pc:sldMk cId="688563217" sldId="304"/>
            <ac:spMk id="23" creationId="{DFC6F415-CFE9-48A9-9C59-FD298E3D1C28}"/>
          </ac:spMkLst>
        </pc:spChg>
        <pc:spChg chg="add del">
          <ac:chgData name="H Rajub (BRI)" userId="25de294b-1729-47d0-8a02-185838d10908" providerId="ADAL" clId="{C6367586-7422-46B7-AD9A-56A914CBCA41}" dt="2025-01-30T08:09:48.293" v="2" actId="478"/>
          <ac:spMkLst>
            <pc:docMk/>
            <pc:sldMk cId="688563217" sldId="304"/>
            <ac:spMk id="24" creationId="{D9BE8273-F722-4183-B040-663F11F9D6C6}"/>
          </ac:spMkLst>
        </pc:spChg>
        <pc:picChg chg="del">
          <ac:chgData name="H Rajub (BRI)" userId="25de294b-1729-47d0-8a02-185838d10908" providerId="ADAL" clId="{C6367586-7422-46B7-AD9A-56A914CBCA41}" dt="2025-01-30T08:09:52.836" v="5" actId="478"/>
          <ac:picMkLst>
            <pc:docMk/>
            <pc:sldMk cId="688563217" sldId="304"/>
            <ac:picMk id="21" creationId="{FCC12A08-9AA8-484E-A98F-43D962C1F7B1}"/>
          </ac:picMkLst>
        </pc:picChg>
        <pc:picChg chg="del">
          <ac:chgData name="H Rajub (BRI)" userId="25de294b-1729-47d0-8a02-185838d10908" providerId="ADAL" clId="{C6367586-7422-46B7-AD9A-56A914CBCA41}" dt="2025-01-30T08:09:52.035" v="4" actId="478"/>
          <ac:picMkLst>
            <pc:docMk/>
            <pc:sldMk cId="688563217" sldId="304"/>
            <ac:picMk id="1026" creationId="{060CFD1E-B5B8-4A0C-B193-BADE418181CC}"/>
          </ac:picMkLst>
        </pc:picChg>
      </pc:sldChg>
    </pc:docChg>
  </pc:docChgLst>
  <pc:docChgLst>
    <pc:chgData name="H Rajub (BRI)" userId="25de294b-1729-47d0-8a02-185838d10908" providerId="ADAL" clId="{C4579D3D-0DFB-48EB-81A9-60FFA44D020A}"/>
    <pc:docChg chg="modSld">
      <pc:chgData name="H Rajub (BRI)" userId="25de294b-1729-47d0-8a02-185838d10908" providerId="ADAL" clId="{C4579D3D-0DFB-48EB-81A9-60FFA44D020A}" dt="2025-02-10T12:24:47.467" v="2" actId="1076"/>
      <pc:docMkLst>
        <pc:docMk/>
      </pc:docMkLst>
      <pc:sldChg chg="modSp mod">
        <pc:chgData name="H Rajub (BRI)" userId="25de294b-1729-47d0-8a02-185838d10908" providerId="ADAL" clId="{C4579D3D-0DFB-48EB-81A9-60FFA44D020A}" dt="2025-02-10T12:24:47.467" v="2" actId="1076"/>
        <pc:sldMkLst>
          <pc:docMk/>
          <pc:sldMk cId="2072245498" sldId="303"/>
        </pc:sldMkLst>
        <pc:spChg chg="mod">
          <ac:chgData name="H Rajub (BRI)" userId="25de294b-1729-47d0-8a02-185838d10908" providerId="ADAL" clId="{C4579D3D-0DFB-48EB-81A9-60FFA44D020A}" dt="2025-02-10T12:24:44.983" v="0" actId="1076"/>
          <ac:spMkLst>
            <pc:docMk/>
            <pc:sldMk cId="2072245498" sldId="303"/>
            <ac:spMk id="26" creationId="{98C9EA75-CD3F-46D5-B9EE-EA0724DDEA79}"/>
          </ac:spMkLst>
        </pc:spChg>
        <pc:graphicFrameChg chg="mod modGraphic">
          <ac:chgData name="H Rajub (BRI)" userId="25de294b-1729-47d0-8a02-185838d10908" providerId="ADAL" clId="{C4579D3D-0DFB-48EB-81A9-60FFA44D020A}" dt="2025-02-10T12:24:47.467" v="2" actId="1076"/>
          <ac:graphicFrameMkLst>
            <pc:docMk/>
            <pc:sldMk cId="2072245498" sldId="303"/>
            <ac:graphicFrameMk id="25" creationId="{CEAE85A4-F446-4FE7-89B1-7C62ACD48F56}"/>
          </ac:graphicFrameMkLst>
        </pc:graphicFrameChg>
        <pc:picChg chg="mod">
          <ac:chgData name="H Rajub (BRI)" userId="25de294b-1729-47d0-8a02-185838d10908" providerId="ADAL" clId="{C4579D3D-0DFB-48EB-81A9-60FFA44D020A}" dt="2025-02-10T12:24:44.983" v="0" actId="1076"/>
          <ac:picMkLst>
            <pc:docMk/>
            <pc:sldMk cId="2072245498" sldId="303"/>
            <ac:picMk id="27" creationId="{F6E87669-89E0-436E-A2C5-33BFBF46CFD6}"/>
          </ac:picMkLst>
        </pc:picChg>
      </pc:sldChg>
    </pc:docChg>
  </pc:docChgLst>
  <pc:docChgLst>
    <pc:chgData name="H Rajub (BRI)" userId="25de294b-1729-47d0-8a02-185838d10908" providerId="ADAL" clId="{6FA0DA2D-B25E-438D-A87D-A3926183F28C}"/>
    <pc:docChg chg="undo custSel addSld delSld modSld">
      <pc:chgData name="H Rajub (BRI)" userId="25de294b-1729-47d0-8a02-185838d10908" providerId="ADAL" clId="{6FA0DA2D-B25E-438D-A87D-A3926183F28C}" dt="2025-05-01T12:05:21.306" v="2236" actId="1076"/>
      <pc:docMkLst>
        <pc:docMk/>
      </pc:docMkLst>
      <pc:sldChg chg="delSp modSp mod">
        <pc:chgData name="H Rajub (BRI)" userId="25de294b-1729-47d0-8a02-185838d10908" providerId="ADAL" clId="{6FA0DA2D-B25E-438D-A87D-A3926183F28C}" dt="2025-05-01T12:04:52.871" v="2088" actId="313"/>
        <pc:sldMkLst>
          <pc:docMk/>
          <pc:sldMk cId="2072245498" sldId="303"/>
        </pc:sldMkLst>
        <pc:spChg chg="mod">
          <ac:chgData name="H Rajub (BRI)" userId="25de294b-1729-47d0-8a02-185838d10908" providerId="ADAL" clId="{6FA0DA2D-B25E-438D-A87D-A3926183F28C}" dt="2025-05-01T11:32:56.386" v="48" actId="20577"/>
          <ac:spMkLst>
            <pc:docMk/>
            <pc:sldMk cId="2072245498" sldId="303"/>
            <ac:spMk id="18" creationId="{9036653C-A657-43EA-B93A-04CDD4745FEE}"/>
          </ac:spMkLst>
        </pc:spChg>
        <pc:spChg chg="mod">
          <ac:chgData name="H Rajub (BRI)" userId="25de294b-1729-47d0-8a02-185838d10908" providerId="ADAL" clId="{6FA0DA2D-B25E-438D-A87D-A3926183F28C}" dt="2025-05-01T11:32:50.856" v="39" actId="20577"/>
          <ac:spMkLst>
            <pc:docMk/>
            <pc:sldMk cId="2072245498" sldId="303"/>
            <ac:spMk id="20" creationId="{E66A5763-DE82-4ABF-9D8D-D7E5CA7148A9}"/>
          </ac:spMkLst>
        </pc:spChg>
        <pc:spChg chg="del">
          <ac:chgData name="H Rajub (BRI)" userId="25de294b-1729-47d0-8a02-185838d10908" providerId="ADAL" clId="{6FA0DA2D-B25E-438D-A87D-A3926183F28C}" dt="2025-05-01T11:32:52.511" v="40" actId="478"/>
          <ac:spMkLst>
            <pc:docMk/>
            <pc:sldMk cId="2072245498" sldId="303"/>
            <ac:spMk id="24" creationId="{D9BE8273-F722-4183-B040-663F11F9D6C6}"/>
          </ac:spMkLst>
        </pc:spChg>
        <pc:spChg chg="del">
          <ac:chgData name="H Rajub (BRI)" userId="25de294b-1729-47d0-8a02-185838d10908" providerId="ADAL" clId="{6FA0DA2D-B25E-438D-A87D-A3926183F28C}" dt="2025-05-01T11:32:58.392" v="49" actId="478"/>
          <ac:spMkLst>
            <pc:docMk/>
            <pc:sldMk cId="2072245498" sldId="303"/>
            <ac:spMk id="26" creationId="{98C9EA75-CD3F-46D5-B9EE-EA0724DDEA79}"/>
          </ac:spMkLst>
        </pc:spChg>
        <pc:graphicFrameChg chg="modGraphic">
          <ac:chgData name="H Rajub (BRI)" userId="25de294b-1729-47d0-8a02-185838d10908" providerId="ADAL" clId="{6FA0DA2D-B25E-438D-A87D-A3926183F28C}" dt="2025-05-01T12:04:52.871" v="2088" actId="313"/>
          <ac:graphicFrameMkLst>
            <pc:docMk/>
            <pc:sldMk cId="2072245498" sldId="303"/>
            <ac:graphicFrameMk id="25" creationId="{CEAE85A4-F446-4FE7-89B1-7C62ACD48F56}"/>
          </ac:graphicFrameMkLst>
        </pc:graphicFrameChg>
        <pc:picChg chg="del">
          <ac:chgData name="H Rajub (BRI)" userId="25de294b-1729-47d0-8a02-185838d10908" providerId="ADAL" clId="{6FA0DA2D-B25E-438D-A87D-A3926183F28C}" dt="2025-05-01T11:32:58.392" v="49" actId="478"/>
          <ac:picMkLst>
            <pc:docMk/>
            <pc:sldMk cId="2072245498" sldId="303"/>
            <ac:picMk id="27" creationId="{F6E87669-89E0-436E-A2C5-33BFBF46CFD6}"/>
          </ac:picMkLst>
        </pc:picChg>
      </pc:sldChg>
      <pc:sldChg chg="addSp delSp modSp mod">
        <pc:chgData name="H Rajub (BRI)" userId="25de294b-1729-47d0-8a02-185838d10908" providerId="ADAL" clId="{6FA0DA2D-B25E-438D-A87D-A3926183F28C}" dt="2025-05-01T12:00:03.153" v="1434" actId="1076"/>
        <pc:sldMkLst>
          <pc:docMk/>
          <pc:sldMk cId="688563217" sldId="304"/>
        </pc:sldMkLst>
        <pc:spChg chg="mod">
          <ac:chgData name="H Rajub (BRI)" userId="25de294b-1729-47d0-8a02-185838d10908" providerId="ADAL" clId="{6FA0DA2D-B25E-438D-A87D-A3926183F28C}" dt="2025-05-01T11:59:55.250" v="1431" actId="1076"/>
          <ac:spMkLst>
            <pc:docMk/>
            <pc:sldMk cId="688563217" sldId="304"/>
            <ac:spMk id="19" creationId="{3F95F211-2D97-4522-B92F-C2166ADDD534}"/>
          </ac:spMkLst>
        </pc:spChg>
        <pc:spChg chg="mod">
          <ac:chgData name="H Rajub (BRI)" userId="25de294b-1729-47d0-8a02-185838d10908" providerId="ADAL" clId="{6FA0DA2D-B25E-438D-A87D-A3926183F28C}" dt="2025-05-01T11:35:21.069" v="55"/>
          <ac:spMkLst>
            <pc:docMk/>
            <pc:sldMk cId="688563217" sldId="304"/>
            <ac:spMk id="20" creationId="{E66A5763-DE82-4ABF-9D8D-D7E5CA7148A9}"/>
          </ac:spMkLst>
        </pc:spChg>
        <pc:spChg chg="del">
          <ac:chgData name="H Rajub (BRI)" userId="25de294b-1729-47d0-8a02-185838d10908" providerId="ADAL" clId="{6FA0DA2D-B25E-438D-A87D-A3926183F28C}" dt="2025-05-01T11:35:33.911" v="69" actId="478"/>
          <ac:spMkLst>
            <pc:docMk/>
            <pc:sldMk cId="688563217" sldId="304"/>
            <ac:spMk id="23" creationId="{DFC6F415-CFE9-48A9-9C59-FD298E3D1C28}"/>
          </ac:spMkLst>
        </pc:spChg>
        <pc:spChg chg="del">
          <ac:chgData name="H Rajub (BRI)" userId="25de294b-1729-47d0-8a02-185838d10908" providerId="ADAL" clId="{6FA0DA2D-B25E-438D-A87D-A3926183F28C}" dt="2025-05-01T11:33:04.430" v="51" actId="478"/>
          <ac:spMkLst>
            <pc:docMk/>
            <pc:sldMk cId="688563217" sldId="304"/>
            <ac:spMk id="24" creationId="{D9BE8273-F722-4183-B040-663F11F9D6C6}"/>
          </ac:spMkLst>
        </pc:spChg>
        <pc:picChg chg="add mod">
          <ac:chgData name="H Rajub (BRI)" userId="25de294b-1729-47d0-8a02-185838d10908" providerId="ADAL" clId="{6FA0DA2D-B25E-438D-A87D-A3926183F28C}" dt="2025-05-01T11:35:35.558" v="71" actId="1076"/>
          <ac:picMkLst>
            <pc:docMk/>
            <pc:sldMk cId="688563217" sldId="304"/>
            <ac:picMk id="18" creationId="{771BD995-3E7B-4D31-A768-E463221C415C}"/>
          </ac:picMkLst>
        </pc:picChg>
        <pc:picChg chg="add mod">
          <ac:chgData name="H Rajub (BRI)" userId="25de294b-1729-47d0-8a02-185838d10908" providerId="ADAL" clId="{6FA0DA2D-B25E-438D-A87D-A3926183F28C}" dt="2025-05-01T12:00:03.153" v="1434" actId="1076"/>
          <ac:picMkLst>
            <pc:docMk/>
            <pc:sldMk cId="688563217" sldId="304"/>
            <ac:picMk id="21" creationId="{8AE9F6B1-C2B4-49D7-A927-7FC126CA0572}"/>
          </ac:picMkLst>
        </pc:picChg>
      </pc:sldChg>
      <pc:sldChg chg="delSp modSp mod">
        <pc:chgData name="H Rajub (BRI)" userId="25de294b-1729-47d0-8a02-185838d10908" providerId="ADAL" clId="{6FA0DA2D-B25E-438D-A87D-A3926183F28C}" dt="2025-05-01T12:01:20.007" v="1596" actId="1076"/>
        <pc:sldMkLst>
          <pc:docMk/>
          <pc:sldMk cId="4294717725" sldId="305"/>
        </pc:sldMkLst>
        <pc:spChg chg="mod">
          <ac:chgData name="H Rajub (BRI)" userId="25de294b-1729-47d0-8a02-185838d10908" providerId="ADAL" clId="{6FA0DA2D-B25E-438D-A87D-A3926183F28C}" dt="2025-05-01T11:35:19.471" v="54"/>
          <ac:spMkLst>
            <pc:docMk/>
            <pc:sldMk cId="4294717725" sldId="305"/>
            <ac:spMk id="20" creationId="{E66A5763-DE82-4ABF-9D8D-D7E5CA7148A9}"/>
          </ac:spMkLst>
        </pc:spChg>
        <pc:spChg chg="del">
          <ac:chgData name="H Rajub (BRI)" userId="25de294b-1729-47d0-8a02-185838d10908" providerId="ADAL" clId="{6FA0DA2D-B25E-438D-A87D-A3926183F28C}" dt="2025-05-01T11:33:01.841" v="50" actId="478"/>
          <ac:spMkLst>
            <pc:docMk/>
            <pc:sldMk cId="4294717725" sldId="305"/>
            <ac:spMk id="24" creationId="{D9BE8273-F722-4183-B040-663F11F9D6C6}"/>
          </ac:spMkLst>
        </pc:spChg>
        <pc:spChg chg="mod">
          <ac:chgData name="H Rajub (BRI)" userId="25de294b-1729-47d0-8a02-185838d10908" providerId="ADAL" clId="{6FA0DA2D-B25E-438D-A87D-A3926183F28C}" dt="2025-05-01T12:00:52.247" v="1462" actId="20577"/>
          <ac:spMkLst>
            <pc:docMk/>
            <pc:sldMk cId="4294717725" sldId="305"/>
            <ac:spMk id="28" creationId="{AB94A0BE-8745-434A-871B-B2145316C93D}"/>
          </ac:spMkLst>
        </pc:spChg>
        <pc:spChg chg="mod">
          <ac:chgData name="H Rajub (BRI)" userId="25de294b-1729-47d0-8a02-185838d10908" providerId="ADAL" clId="{6FA0DA2D-B25E-438D-A87D-A3926183F28C}" dt="2025-05-01T12:01:08.669" v="1547" actId="20577"/>
          <ac:spMkLst>
            <pc:docMk/>
            <pc:sldMk cId="4294717725" sldId="305"/>
            <ac:spMk id="29" creationId="{0AB4F88F-9633-4EF1-BB66-36A7E36AC97C}"/>
          </ac:spMkLst>
        </pc:spChg>
        <pc:spChg chg="mod">
          <ac:chgData name="H Rajub (BRI)" userId="25de294b-1729-47d0-8a02-185838d10908" providerId="ADAL" clId="{6FA0DA2D-B25E-438D-A87D-A3926183F28C}" dt="2025-05-01T12:01:17.863" v="1595" actId="20577"/>
          <ac:spMkLst>
            <pc:docMk/>
            <pc:sldMk cId="4294717725" sldId="305"/>
            <ac:spMk id="30" creationId="{A41785C8-4E1D-4B3F-9A7B-99CF63A9DD30}"/>
          </ac:spMkLst>
        </pc:spChg>
        <pc:picChg chg="mod">
          <ac:chgData name="H Rajub (BRI)" userId="25de294b-1729-47d0-8a02-185838d10908" providerId="ADAL" clId="{6FA0DA2D-B25E-438D-A87D-A3926183F28C}" dt="2025-05-01T12:01:20.007" v="1596" actId="1076"/>
          <ac:picMkLst>
            <pc:docMk/>
            <pc:sldMk cId="4294717725" sldId="305"/>
            <ac:picMk id="31" creationId="{A6BAFE7F-2AD6-4726-BB1C-04A842D911EB}"/>
          </ac:picMkLst>
        </pc:picChg>
      </pc:sldChg>
      <pc:sldChg chg="modSp add mod">
        <pc:chgData name="H Rajub (BRI)" userId="25de294b-1729-47d0-8a02-185838d10908" providerId="ADAL" clId="{6FA0DA2D-B25E-438D-A87D-A3926183F28C}" dt="2025-05-01T12:05:21.306" v="2236" actId="1076"/>
        <pc:sldMkLst>
          <pc:docMk/>
          <pc:sldMk cId="2910552921" sldId="306"/>
        </pc:sldMkLst>
        <pc:spChg chg="mod">
          <ac:chgData name="H Rajub (BRI)" userId="25de294b-1729-47d0-8a02-185838d10908" providerId="ADAL" clId="{6FA0DA2D-B25E-438D-A87D-A3926183F28C}" dt="2025-05-01T12:03:48.155" v="1887" actId="14100"/>
          <ac:spMkLst>
            <pc:docMk/>
            <pc:sldMk cId="2910552921" sldId="306"/>
            <ac:spMk id="2" creationId="{69651AE9-4145-4508-9B1E-B97B4DD91C1B}"/>
          </ac:spMkLst>
        </pc:spChg>
        <pc:spChg chg="mod">
          <ac:chgData name="H Rajub (BRI)" userId="25de294b-1729-47d0-8a02-185838d10908" providerId="ADAL" clId="{6FA0DA2D-B25E-438D-A87D-A3926183F28C}" dt="2025-05-01T11:35:14.972" v="53"/>
          <ac:spMkLst>
            <pc:docMk/>
            <pc:sldMk cId="2910552921" sldId="306"/>
            <ac:spMk id="20" creationId="{E66A5763-DE82-4ABF-9D8D-D7E5CA7148A9}"/>
          </ac:spMkLst>
        </pc:spChg>
        <pc:spChg chg="mod">
          <ac:chgData name="H Rajub (BRI)" userId="25de294b-1729-47d0-8a02-185838d10908" providerId="ADAL" clId="{6FA0DA2D-B25E-438D-A87D-A3926183F28C}" dt="2025-05-01T12:04:19.659" v="1998" actId="14100"/>
          <ac:spMkLst>
            <pc:docMk/>
            <pc:sldMk cId="2910552921" sldId="306"/>
            <ac:spMk id="23" creationId="{0B0711A7-ABC7-40AF-8295-D0EEDB854E33}"/>
          </ac:spMkLst>
        </pc:spChg>
        <pc:spChg chg="mod">
          <ac:chgData name="H Rajub (BRI)" userId="25de294b-1729-47d0-8a02-185838d10908" providerId="ADAL" clId="{6FA0DA2D-B25E-438D-A87D-A3926183F28C}" dt="2025-05-01T12:03:52.185" v="1889" actId="14100"/>
          <ac:spMkLst>
            <pc:docMk/>
            <pc:sldMk cId="2910552921" sldId="306"/>
            <ac:spMk id="28" creationId="{DD604B56-E8C1-4B13-9CCB-6C02AD89F90A}"/>
          </ac:spMkLst>
        </pc:spChg>
        <pc:spChg chg="mod">
          <ac:chgData name="H Rajub (BRI)" userId="25de294b-1729-47d0-8a02-185838d10908" providerId="ADAL" clId="{6FA0DA2D-B25E-438D-A87D-A3926183F28C}" dt="2025-05-01T12:05:21.306" v="2236" actId="1076"/>
          <ac:spMkLst>
            <pc:docMk/>
            <pc:sldMk cId="2910552921" sldId="306"/>
            <ac:spMk id="29" creationId="{5A9F53E5-E9C9-4FF9-885E-69A49E8AFF5B}"/>
          </ac:spMkLst>
        </pc:spChg>
        <pc:graphicFrameChg chg="mod modGraphic">
          <ac:chgData name="H Rajub (BRI)" userId="25de294b-1729-47d0-8a02-185838d10908" providerId="ADAL" clId="{6FA0DA2D-B25E-438D-A87D-A3926183F28C}" dt="2025-05-01T12:05:17.033" v="2233" actId="313"/>
          <ac:graphicFrameMkLst>
            <pc:docMk/>
            <pc:sldMk cId="2910552921" sldId="306"/>
            <ac:graphicFrameMk id="25" creationId="{CEAE85A4-F446-4FE7-89B1-7C62ACD48F56}"/>
          </ac:graphicFrameMkLst>
        </pc:graphicFrameChg>
      </pc:sldChg>
      <pc:sldChg chg="addSp delSp modSp add mod modAnim">
        <pc:chgData name="H Rajub (BRI)" userId="25de294b-1729-47d0-8a02-185838d10908" providerId="ADAL" clId="{6FA0DA2D-B25E-438D-A87D-A3926183F28C}" dt="2025-05-01T11:44:28.667" v="522" actId="1076"/>
        <pc:sldMkLst>
          <pc:docMk/>
          <pc:sldMk cId="241339960" sldId="307"/>
        </pc:sldMkLst>
        <pc:spChg chg="mod">
          <ac:chgData name="H Rajub (BRI)" userId="25de294b-1729-47d0-8a02-185838d10908" providerId="ADAL" clId="{6FA0DA2D-B25E-438D-A87D-A3926183F28C}" dt="2025-05-01T11:43:54.906" v="521" actId="1076"/>
          <ac:spMkLst>
            <pc:docMk/>
            <pc:sldMk cId="241339960" sldId="307"/>
            <ac:spMk id="19" creationId="{3F95F211-2D97-4522-B92F-C2166ADDD534}"/>
          </ac:spMkLst>
        </pc:spChg>
        <pc:spChg chg="del">
          <ac:chgData name="H Rajub (BRI)" userId="25de294b-1729-47d0-8a02-185838d10908" providerId="ADAL" clId="{6FA0DA2D-B25E-438D-A87D-A3926183F28C}" dt="2025-05-01T11:35:49.357" v="95" actId="478"/>
          <ac:spMkLst>
            <pc:docMk/>
            <pc:sldMk cId="241339960" sldId="307"/>
            <ac:spMk id="23" creationId="{DFC6F415-CFE9-48A9-9C59-FD298E3D1C28}"/>
          </ac:spMkLst>
        </pc:spChg>
        <pc:graphicFrameChg chg="add mod modGraphic">
          <ac:chgData name="H Rajub (BRI)" userId="25de294b-1729-47d0-8a02-185838d10908" providerId="ADAL" clId="{6FA0DA2D-B25E-438D-A87D-A3926183F28C}" dt="2025-05-01T11:44:28.667" v="522" actId="1076"/>
          <ac:graphicFrameMkLst>
            <pc:docMk/>
            <pc:sldMk cId="241339960" sldId="307"/>
            <ac:graphicFrameMk id="18" creationId="{24E5EF3C-16D9-461C-B9A2-2C01C1F10270}"/>
          </ac:graphicFrameMkLst>
        </pc:graphicFrameChg>
      </pc:sldChg>
      <pc:sldChg chg="addSp modSp add mod">
        <pc:chgData name="H Rajub (BRI)" userId="25de294b-1729-47d0-8a02-185838d10908" providerId="ADAL" clId="{6FA0DA2D-B25E-438D-A87D-A3926183F28C}" dt="2025-05-01T11:45:08.919" v="530" actId="207"/>
        <pc:sldMkLst>
          <pc:docMk/>
          <pc:sldMk cId="1762396315" sldId="308"/>
        </pc:sldMkLst>
        <pc:spChg chg="add mod">
          <ac:chgData name="H Rajub (BRI)" userId="25de294b-1729-47d0-8a02-185838d10908" providerId="ADAL" clId="{6FA0DA2D-B25E-438D-A87D-A3926183F28C}" dt="2025-05-01T11:45:03.462" v="527" actId="1076"/>
          <ac:spMkLst>
            <pc:docMk/>
            <pc:sldMk cId="1762396315" sldId="308"/>
            <ac:spMk id="18" creationId="{1DEFCD35-BE07-4584-A2CC-755C607589C5}"/>
          </ac:spMkLst>
        </pc:spChg>
        <pc:spChg chg="mod">
          <ac:chgData name="H Rajub (BRI)" userId="25de294b-1729-47d0-8a02-185838d10908" providerId="ADAL" clId="{6FA0DA2D-B25E-438D-A87D-A3926183F28C}" dt="2025-05-01T11:44:52.188" v="524" actId="1076"/>
          <ac:spMkLst>
            <pc:docMk/>
            <pc:sldMk cId="1762396315" sldId="308"/>
            <ac:spMk id="19" creationId="{3F95F211-2D97-4522-B92F-C2166ADDD534}"/>
          </ac:spMkLst>
        </pc:spChg>
        <pc:spChg chg="mod">
          <ac:chgData name="H Rajub (BRI)" userId="25de294b-1729-47d0-8a02-185838d10908" providerId="ADAL" clId="{6FA0DA2D-B25E-438D-A87D-A3926183F28C}" dt="2025-05-01T11:45:08.919" v="530" actId="207"/>
          <ac:spMkLst>
            <pc:docMk/>
            <pc:sldMk cId="1762396315" sldId="308"/>
            <ac:spMk id="23" creationId="{DFC6F415-CFE9-48A9-9C59-FD298E3D1C28}"/>
          </ac:spMkLst>
        </pc:spChg>
      </pc:sldChg>
      <pc:sldChg chg="addSp delSp modSp add mod">
        <pc:chgData name="H Rajub (BRI)" userId="25de294b-1729-47d0-8a02-185838d10908" providerId="ADAL" clId="{6FA0DA2D-B25E-438D-A87D-A3926183F28C}" dt="2025-05-01T11:47:23.460" v="786" actId="1076"/>
        <pc:sldMkLst>
          <pc:docMk/>
          <pc:sldMk cId="2166145502" sldId="309"/>
        </pc:sldMkLst>
        <pc:spChg chg="add mod">
          <ac:chgData name="H Rajub (BRI)" userId="25de294b-1729-47d0-8a02-185838d10908" providerId="ADAL" clId="{6FA0DA2D-B25E-438D-A87D-A3926183F28C}" dt="2025-05-01T11:36:31.272" v="163" actId="1076"/>
          <ac:spMkLst>
            <pc:docMk/>
            <pc:sldMk cId="2166145502" sldId="309"/>
            <ac:spMk id="18" creationId="{8A55D66A-35D2-47C9-8791-0A04062A3F4E}"/>
          </ac:spMkLst>
        </pc:spChg>
        <pc:spChg chg="del">
          <ac:chgData name="H Rajub (BRI)" userId="25de294b-1729-47d0-8a02-185838d10908" providerId="ADAL" clId="{6FA0DA2D-B25E-438D-A87D-A3926183F28C}" dt="2025-05-01T11:36:29.266" v="162" actId="478"/>
          <ac:spMkLst>
            <pc:docMk/>
            <pc:sldMk cId="2166145502" sldId="309"/>
            <ac:spMk id="19" creationId="{3F95F211-2D97-4522-B92F-C2166ADDD534}"/>
          </ac:spMkLst>
        </pc:spChg>
        <pc:spChg chg="del">
          <ac:chgData name="H Rajub (BRI)" userId="25de294b-1729-47d0-8a02-185838d10908" providerId="ADAL" clId="{6FA0DA2D-B25E-438D-A87D-A3926183F28C}" dt="2025-05-01T11:36:32.213" v="164" actId="478"/>
          <ac:spMkLst>
            <pc:docMk/>
            <pc:sldMk cId="2166145502" sldId="309"/>
            <ac:spMk id="23" creationId="{DFC6F415-CFE9-48A9-9C59-FD298E3D1C28}"/>
          </ac:spMkLst>
        </pc:spChg>
        <pc:graphicFrameChg chg="add mod modGraphic">
          <ac:chgData name="H Rajub (BRI)" userId="25de294b-1729-47d0-8a02-185838d10908" providerId="ADAL" clId="{6FA0DA2D-B25E-438D-A87D-A3926183F28C}" dt="2025-05-01T11:47:23.460" v="786" actId="1076"/>
          <ac:graphicFrameMkLst>
            <pc:docMk/>
            <pc:sldMk cId="2166145502" sldId="309"/>
            <ac:graphicFrameMk id="2" creationId="{D31C70C3-3B8D-4D69-9FAB-1F6A3E6FD707}"/>
          </ac:graphicFrameMkLst>
        </pc:graphicFrameChg>
      </pc:sldChg>
      <pc:sldChg chg="addSp modSp add mod">
        <pc:chgData name="H Rajub (BRI)" userId="25de294b-1729-47d0-8a02-185838d10908" providerId="ADAL" clId="{6FA0DA2D-B25E-438D-A87D-A3926183F28C}" dt="2025-05-01T11:50:16.432" v="1029" actId="1076"/>
        <pc:sldMkLst>
          <pc:docMk/>
          <pc:sldMk cId="822675713" sldId="310"/>
        </pc:sldMkLst>
        <pc:spChg chg="add mod">
          <ac:chgData name="H Rajub (BRI)" userId="25de294b-1729-47d0-8a02-185838d10908" providerId="ADAL" clId="{6FA0DA2D-B25E-438D-A87D-A3926183F28C}" dt="2025-05-01T11:50:13.847" v="1027" actId="1076"/>
          <ac:spMkLst>
            <pc:docMk/>
            <pc:sldMk cId="822675713" sldId="310"/>
            <ac:spMk id="18" creationId="{2C5EAD10-9469-4CA1-A5DF-9A3B91BD46EE}"/>
          </ac:spMkLst>
        </pc:spChg>
        <pc:spChg chg="mod">
          <ac:chgData name="H Rajub (BRI)" userId="25de294b-1729-47d0-8a02-185838d10908" providerId="ADAL" clId="{6FA0DA2D-B25E-438D-A87D-A3926183F28C}" dt="2025-05-01T11:50:16.432" v="1029" actId="1076"/>
          <ac:spMkLst>
            <pc:docMk/>
            <pc:sldMk cId="822675713" sldId="310"/>
            <ac:spMk id="19" creationId="{3F95F211-2D97-4522-B92F-C2166ADDD534}"/>
          </ac:spMkLst>
        </pc:spChg>
        <pc:spChg chg="mod">
          <ac:chgData name="H Rajub (BRI)" userId="25de294b-1729-47d0-8a02-185838d10908" providerId="ADAL" clId="{6FA0DA2D-B25E-438D-A87D-A3926183F28C}" dt="2025-05-01T11:50:14.802" v="1028" actId="1076"/>
          <ac:spMkLst>
            <pc:docMk/>
            <pc:sldMk cId="822675713" sldId="310"/>
            <ac:spMk id="23" creationId="{DFC6F415-CFE9-48A9-9C59-FD298E3D1C28}"/>
          </ac:spMkLst>
        </pc:spChg>
      </pc:sldChg>
      <pc:sldChg chg="addSp delSp modSp add mod">
        <pc:chgData name="H Rajub (BRI)" userId="25de294b-1729-47d0-8a02-185838d10908" providerId="ADAL" clId="{6FA0DA2D-B25E-438D-A87D-A3926183F28C}" dt="2025-05-01T11:52:17.429" v="1056" actId="1076"/>
        <pc:sldMkLst>
          <pc:docMk/>
          <pc:sldMk cId="2988926101" sldId="311"/>
        </pc:sldMkLst>
        <pc:spChg chg="del">
          <ac:chgData name="H Rajub (BRI)" userId="25de294b-1729-47d0-8a02-185838d10908" providerId="ADAL" clId="{6FA0DA2D-B25E-438D-A87D-A3926183F28C}" dt="2025-05-01T11:38:32.859" v="314" actId="478"/>
          <ac:spMkLst>
            <pc:docMk/>
            <pc:sldMk cId="2988926101" sldId="311"/>
            <ac:spMk id="19" creationId="{3F95F211-2D97-4522-B92F-C2166ADDD534}"/>
          </ac:spMkLst>
        </pc:spChg>
        <pc:spChg chg="del">
          <ac:chgData name="H Rajub (BRI)" userId="25de294b-1729-47d0-8a02-185838d10908" providerId="ADAL" clId="{6FA0DA2D-B25E-438D-A87D-A3926183F28C}" dt="2025-05-01T11:38:32.859" v="314" actId="478"/>
          <ac:spMkLst>
            <pc:docMk/>
            <pc:sldMk cId="2988926101" sldId="311"/>
            <ac:spMk id="23" creationId="{DFC6F415-CFE9-48A9-9C59-FD298E3D1C28}"/>
          </ac:spMkLst>
        </pc:spChg>
        <pc:graphicFrameChg chg="add mod modGraphic">
          <ac:chgData name="H Rajub (BRI)" userId="25de294b-1729-47d0-8a02-185838d10908" providerId="ADAL" clId="{6FA0DA2D-B25E-438D-A87D-A3926183F28C}" dt="2025-05-01T11:52:17.429" v="1056" actId="1076"/>
          <ac:graphicFrameMkLst>
            <pc:docMk/>
            <pc:sldMk cId="2988926101" sldId="311"/>
            <ac:graphicFrameMk id="2" creationId="{9F32BD37-8B40-41A0-9D90-B650E2C73132}"/>
          </ac:graphicFrameMkLst>
        </pc:graphicFrameChg>
      </pc:sldChg>
      <pc:sldChg chg="addSp delSp modSp add mod delAnim modAnim">
        <pc:chgData name="H Rajub (BRI)" userId="25de294b-1729-47d0-8a02-185838d10908" providerId="ADAL" clId="{6FA0DA2D-B25E-438D-A87D-A3926183F28C}" dt="2025-05-01T11:59:03.976" v="1307" actId="1076"/>
        <pc:sldMkLst>
          <pc:docMk/>
          <pc:sldMk cId="1232877589" sldId="312"/>
        </pc:sldMkLst>
        <pc:spChg chg="add mod">
          <ac:chgData name="H Rajub (BRI)" userId="25de294b-1729-47d0-8a02-185838d10908" providerId="ADAL" clId="{6FA0DA2D-B25E-438D-A87D-A3926183F28C}" dt="2025-05-01T11:40:01.125" v="349" actId="1076"/>
          <ac:spMkLst>
            <pc:docMk/>
            <pc:sldMk cId="1232877589" sldId="312"/>
            <ac:spMk id="18" creationId="{35AEB18B-B928-4F98-8E1C-E892995888A3}"/>
          </ac:spMkLst>
        </pc:spChg>
        <pc:spChg chg="del">
          <ac:chgData name="H Rajub (BRI)" userId="25de294b-1729-47d0-8a02-185838d10908" providerId="ADAL" clId="{6FA0DA2D-B25E-438D-A87D-A3926183F28C}" dt="2025-05-01T11:39:42.936" v="339" actId="478"/>
          <ac:spMkLst>
            <pc:docMk/>
            <pc:sldMk cId="1232877589" sldId="312"/>
            <ac:spMk id="19" creationId="{3F95F211-2D97-4522-B92F-C2166ADDD534}"/>
          </ac:spMkLst>
        </pc:spChg>
        <pc:spChg chg="add mod">
          <ac:chgData name="H Rajub (BRI)" userId="25de294b-1729-47d0-8a02-185838d10908" providerId="ADAL" clId="{6FA0DA2D-B25E-438D-A87D-A3926183F28C}" dt="2025-05-01T11:54:15.029" v="1223" actId="1076"/>
          <ac:spMkLst>
            <pc:docMk/>
            <pc:sldMk cId="1232877589" sldId="312"/>
            <ac:spMk id="21" creationId="{C820DFE6-F590-423A-9EEC-62D02D93A5A4}"/>
          </ac:spMkLst>
        </pc:spChg>
        <pc:spChg chg="add mod">
          <ac:chgData name="H Rajub (BRI)" userId="25de294b-1729-47d0-8a02-185838d10908" providerId="ADAL" clId="{6FA0DA2D-B25E-438D-A87D-A3926183F28C}" dt="2025-05-01T11:54:16.426" v="1224" actId="1076"/>
          <ac:spMkLst>
            <pc:docMk/>
            <pc:sldMk cId="1232877589" sldId="312"/>
            <ac:spMk id="22" creationId="{625D10A5-2B66-4B33-BF9C-2A42F726F6FC}"/>
          </ac:spMkLst>
        </pc:spChg>
        <pc:spChg chg="del">
          <ac:chgData name="H Rajub (BRI)" userId="25de294b-1729-47d0-8a02-185838d10908" providerId="ADAL" clId="{6FA0DA2D-B25E-438D-A87D-A3926183F28C}" dt="2025-05-01T11:39:42.936" v="339" actId="478"/>
          <ac:spMkLst>
            <pc:docMk/>
            <pc:sldMk cId="1232877589" sldId="312"/>
            <ac:spMk id="23" creationId="{DFC6F415-CFE9-48A9-9C59-FD298E3D1C28}"/>
          </ac:spMkLst>
        </pc:spChg>
        <pc:spChg chg="add del mod">
          <ac:chgData name="H Rajub (BRI)" userId="25de294b-1729-47d0-8a02-185838d10908" providerId="ADAL" clId="{6FA0DA2D-B25E-438D-A87D-A3926183F28C}" dt="2025-05-01T11:53:22.311" v="1147" actId="478"/>
          <ac:spMkLst>
            <pc:docMk/>
            <pc:sldMk cId="1232877589" sldId="312"/>
            <ac:spMk id="24" creationId="{91323444-9A5A-449D-9EF6-1EA73C305ABF}"/>
          </ac:spMkLst>
        </pc:spChg>
        <pc:spChg chg="add mod">
          <ac:chgData name="H Rajub (BRI)" userId="25de294b-1729-47d0-8a02-185838d10908" providerId="ADAL" clId="{6FA0DA2D-B25E-438D-A87D-A3926183F28C}" dt="2025-05-01T11:53:42.163" v="1173" actId="20577"/>
          <ac:spMkLst>
            <pc:docMk/>
            <pc:sldMk cId="1232877589" sldId="312"/>
            <ac:spMk id="25" creationId="{7D17079A-4E57-4D01-A950-9C9A60B701D1}"/>
          </ac:spMkLst>
        </pc:spChg>
        <pc:spChg chg="add mod">
          <ac:chgData name="H Rajub (BRI)" userId="25de294b-1729-47d0-8a02-185838d10908" providerId="ADAL" clId="{6FA0DA2D-B25E-438D-A87D-A3926183F28C}" dt="2025-05-01T11:53:49.470" v="1175" actId="1076"/>
          <ac:spMkLst>
            <pc:docMk/>
            <pc:sldMk cId="1232877589" sldId="312"/>
            <ac:spMk id="26" creationId="{EBAD44EA-956C-445A-BE75-8AB9E04EB99F}"/>
          </ac:spMkLst>
        </pc:spChg>
        <pc:spChg chg="add mod">
          <ac:chgData name="H Rajub (BRI)" userId="25de294b-1729-47d0-8a02-185838d10908" providerId="ADAL" clId="{6FA0DA2D-B25E-438D-A87D-A3926183F28C}" dt="2025-05-01T11:59:03.976" v="1307" actId="1076"/>
          <ac:spMkLst>
            <pc:docMk/>
            <pc:sldMk cId="1232877589" sldId="312"/>
            <ac:spMk id="27" creationId="{C313D1BD-D2A2-4FB4-A8CF-F390F6FC9D41}"/>
          </ac:spMkLst>
        </pc:spChg>
      </pc:sldChg>
      <pc:sldChg chg="addSp delSp modSp add mod">
        <pc:chgData name="H Rajub (BRI)" userId="25de294b-1729-47d0-8a02-185838d10908" providerId="ADAL" clId="{6FA0DA2D-B25E-438D-A87D-A3926183F28C}" dt="2025-05-01T11:59:00.260" v="1306" actId="1076"/>
        <pc:sldMkLst>
          <pc:docMk/>
          <pc:sldMk cId="588064306" sldId="313"/>
        </pc:sldMkLst>
        <pc:spChg chg="add mod">
          <ac:chgData name="H Rajub (BRI)" userId="25de294b-1729-47d0-8a02-185838d10908" providerId="ADAL" clId="{6FA0DA2D-B25E-438D-A87D-A3926183F28C}" dt="2025-05-01T11:59:00.260" v="1306" actId="1076"/>
          <ac:spMkLst>
            <pc:docMk/>
            <pc:sldMk cId="588064306" sldId="313"/>
            <ac:spMk id="18" creationId="{334DDE69-4A26-4A58-8C5A-D00664916CEF}"/>
          </ac:spMkLst>
        </pc:spChg>
        <pc:spChg chg="mod">
          <ac:chgData name="H Rajub (BRI)" userId="25de294b-1729-47d0-8a02-185838d10908" providerId="ADAL" clId="{6FA0DA2D-B25E-438D-A87D-A3926183F28C}" dt="2025-05-01T11:41:23.919" v="437" actId="1076"/>
          <ac:spMkLst>
            <pc:docMk/>
            <pc:sldMk cId="588064306" sldId="313"/>
            <ac:spMk id="19" creationId="{3F95F211-2D97-4522-B92F-C2166ADDD534}"/>
          </ac:spMkLst>
        </pc:spChg>
        <pc:spChg chg="mod">
          <ac:chgData name="H Rajub (BRI)" userId="25de294b-1729-47d0-8a02-185838d10908" providerId="ADAL" clId="{6FA0DA2D-B25E-438D-A87D-A3926183F28C}" dt="2025-05-01T11:58:58.817" v="1305" actId="1076"/>
          <ac:spMkLst>
            <pc:docMk/>
            <pc:sldMk cId="588064306" sldId="313"/>
            <ac:spMk id="23" creationId="{DFC6F415-CFE9-48A9-9C59-FD298E3D1C28}"/>
          </ac:spMkLst>
        </pc:spChg>
        <pc:picChg chg="add del">
          <ac:chgData name="H Rajub (BRI)" userId="25de294b-1729-47d0-8a02-185838d10908" providerId="ADAL" clId="{6FA0DA2D-B25E-438D-A87D-A3926183F28C}" dt="2025-05-01T11:42:27.442" v="477" actId="21"/>
          <ac:picMkLst>
            <pc:docMk/>
            <pc:sldMk cId="588064306" sldId="313"/>
            <ac:picMk id="15" creationId="{A7675AA0-887C-4014-ABD5-9CFAF652EA4A}"/>
          </ac:picMkLst>
        </pc:picChg>
        <pc:picChg chg="add mod">
          <ac:chgData name="H Rajub (BRI)" userId="25de294b-1729-47d0-8a02-185838d10908" providerId="ADAL" clId="{6FA0DA2D-B25E-438D-A87D-A3926183F28C}" dt="2025-05-01T11:42:32.225" v="480" actId="1076"/>
          <ac:picMkLst>
            <pc:docMk/>
            <pc:sldMk cId="588064306" sldId="313"/>
            <ac:picMk id="21" creationId="{28FE10F3-D082-4938-AB8C-43C5747BCE63}"/>
          </ac:picMkLst>
        </pc:picChg>
      </pc:sldChg>
      <pc:sldChg chg="addSp delSp modSp add mod modAnim">
        <pc:chgData name="H Rajub (BRI)" userId="25de294b-1729-47d0-8a02-185838d10908" providerId="ADAL" clId="{6FA0DA2D-B25E-438D-A87D-A3926183F28C}" dt="2025-05-01T11:58:55.058" v="1304"/>
        <pc:sldMkLst>
          <pc:docMk/>
          <pc:sldMk cId="193540006" sldId="314"/>
        </pc:sldMkLst>
        <pc:spChg chg="mod">
          <ac:chgData name="H Rajub (BRI)" userId="25de294b-1729-47d0-8a02-185838d10908" providerId="ADAL" clId="{6FA0DA2D-B25E-438D-A87D-A3926183F28C}" dt="2025-05-01T11:54:45.622" v="1228" actId="1076"/>
          <ac:spMkLst>
            <pc:docMk/>
            <pc:sldMk cId="193540006" sldId="314"/>
            <ac:spMk id="19" creationId="{3F95F211-2D97-4522-B92F-C2166ADDD534}"/>
          </ac:spMkLst>
        </pc:spChg>
        <pc:spChg chg="del">
          <ac:chgData name="H Rajub (BRI)" userId="25de294b-1729-47d0-8a02-185838d10908" providerId="ADAL" clId="{6FA0DA2D-B25E-438D-A87D-A3926183F28C}" dt="2025-05-01T11:54:46.391" v="1229" actId="478"/>
          <ac:spMkLst>
            <pc:docMk/>
            <pc:sldMk cId="193540006" sldId="314"/>
            <ac:spMk id="23" creationId="{DFC6F415-CFE9-48A9-9C59-FD298E3D1C28}"/>
          </ac:spMkLst>
        </pc:spChg>
        <pc:picChg chg="add mod">
          <ac:chgData name="H Rajub (BRI)" userId="25de294b-1729-47d0-8a02-185838d10908" providerId="ADAL" clId="{6FA0DA2D-B25E-438D-A87D-A3926183F28C}" dt="2025-05-01T11:55:42.593" v="1249" actId="1076"/>
          <ac:picMkLst>
            <pc:docMk/>
            <pc:sldMk cId="193540006" sldId="314"/>
            <ac:picMk id="18" creationId="{D3C9F694-A664-43ED-9043-7EF0BDE0B849}"/>
          </ac:picMkLst>
        </pc:picChg>
        <pc:picChg chg="add mod">
          <ac:chgData name="H Rajub (BRI)" userId="25de294b-1729-47d0-8a02-185838d10908" providerId="ADAL" clId="{6FA0DA2D-B25E-438D-A87D-A3926183F28C}" dt="2025-05-01T11:58:55.058" v="1304"/>
          <ac:picMkLst>
            <pc:docMk/>
            <pc:sldMk cId="193540006" sldId="314"/>
            <ac:picMk id="21" creationId="{EE72295F-2CC4-46FE-B646-1612DEB7C114}"/>
          </ac:picMkLst>
        </pc:picChg>
      </pc:sldChg>
      <pc:sldChg chg="add del">
        <pc:chgData name="H Rajub (BRI)" userId="25de294b-1729-47d0-8a02-185838d10908" providerId="ADAL" clId="{6FA0DA2D-B25E-438D-A87D-A3926183F28C}" dt="2025-05-01T11:55:25.812" v="1244" actId="47"/>
        <pc:sldMkLst>
          <pc:docMk/>
          <pc:sldMk cId="812219068" sldId="315"/>
        </pc:sldMkLst>
      </pc:sldChg>
      <pc:sldChg chg="add del">
        <pc:chgData name="H Rajub (BRI)" userId="25de294b-1729-47d0-8a02-185838d10908" providerId="ADAL" clId="{6FA0DA2D-B25E-438D-A87D-A3926183F28C}" dt="2025-05-01T11:55:26.205" v="1245" actId="47"/>
        <pc:sldMkLst>
          <pc:docMk/>
          <pc:sldMk cId="2438237706" sldId="316"/>
        </pc:sldMkLst>
      </pc:sldChg>
      <pc:sldChg chg="add del">
        <pc:chgData name="H Rajub (BRI)" userId="25de294b-1729-47d0-8a02-185838d10908" providerId="ADAL" clId="{6FA0DA2D-B25E-438D-A87D-A3926183F28C}" dt="2025-05-01T11:55:26.977" v="1246" actId="47"/>
        <pc:sldMkLst>
          <pc:docMk/>
          <pc:sldMk cId="3494738305" sldId="317"/>
        </pc:sldMkLst>
      </pc:sldChg>
      <pc:sldChg chg="add del">
        <pc:chgData name="H Rajub (BRI)" userId="25de294b-1729-47d0-8a02-185838d10908" providerId="ADAL" clId="{6FA0DA2D-B25E-438D-A87D-A3926183F28C}" dt="2025-05-01T11:55:28.792" v="1247" actId="47"/>
        <pc:sldMkLst>
          <pc:docMk/>
          <pc:sldMk cId="1377984720" sldId="318"/>
        </pc:sldMkLst>
      </pc:sldChg>
      <pc:sldChg chg="add del">
        <pc:chgData name="H Rajub (BRI)" userId="25de294b-1729-47d0-8a02-185838d10908" providerId="ADAL" clId="{6FA0DA2D-B25E-438D-A87D-A3926183F28C}" dt="2025-05-01T11:58:20.748" v="1295" actId="47"/>
        <pc:sldMkLst>
          <pc:docMk/>
          <pc:sldMk cId="1064429795" sldId="319"/>
        </pc:sldMkLst>
      </pc:sldChg>
      <pc:sldChg chg="delSp modSp add mod">
        <pc:chgData name="H Rajub (BRI)" userId="25de294b-1729-47d0-8a02-185838d10908" providerId="ADAL" clId="{6FA0DA2D-B25E-438D-A87D-A3926183F28C}" dt="2025-05-01T11:59:30.052" v="1312" actId="1076"/>
        <pc:sldMkLst>
          <pc:docMk/>
          <pc:sldMk cId="2415516319" sldId="320"/>
        </pc:sldMkLst>
        <pc:spChg chg="del mod">
          <ac:chgData name="H Rajub (BRI)" userId="25de294b-1729-47d0-8a02-185838d10908" providerId="ADAL" clId="{6FA0DA2D-B25E-438D-A87D-A3926183F28C}" dt="2025-05-01T11:59:20.206" v="1310" actId="478"/>
          <ac:spMkLst>
            <pc:docMk/>
            <pc:sldMk cId="2415516319" sldId="320"/>
            <ac:spMk id="18" creationId="{8A55D66A-35D2-47C9-8791-0A04062A3F4E}"/>
          </ac:spMkLst>
        </pc:spChg>
        <pc:graphicFrameChg chg="mod modGraphic">
          <ac:chgData name="H Rajub (BRI)" userId="25de294b-1729-47d0-8a02-185838d10908" providerId="ADAL" clId="{6FA0DA2D-B25E-438D-A87D-A3926183F28C}" dt="2025-05-01T11:59:30.052" v="1312" actId="1076"/>
          <ac:graphicFrameMkLst>
            <pc:docMk/>
            <pc:sldMk cId="2415516319" sldId="320"/>
            <ac:graphicFrameMk id="2" creationId="{D31C70C3-3B8D-4D69-9FAB-1F6A3E6FD707}"/>
          </ac:graphicFrameMkLst>
        </pc:graphicFrameChg>
      </pc:sldChg>
      <pc:sldChg chg="add del">
        <pc:chgData name="H Rajub (BRI)" userId="25de294b-1729-47d0-8a02-185838d10908" providerId="ADAL" clId="{6FA0DA2D-B25E-438D-A87D-A3926183F28C}" dt="2025-05-01T11:39:25.835" v="333" actId="47"/>
        <pc:sldMkLst>
          <pc:docMk/>
          <pc:sldMk cId="932044265" sldId="321"/>
        </pc:sldMkLst>
      </pc:sldChg>
      <pc:sldChg chg="modSp add mod">
        <pc:chgData name="H Rajub (BRI)" userId="25de294b-1729-47d0-8a02-185838d10908" providerId="ADAL" clId="{6FA0DA2D-B25E-438D-A87D-A3926183F28C}" dt="2025-05-01T11:52:59.301" v="1067" actId="1076"/>
        <pc:sldMkLst>
          <pc:docMk/>
          <pc:sldMk cId="1537110701" sldId="321"/>
        </pc:sldMkLst>
        <pc:graphicFrameChg chg="mod modGraphic">
          <ac:chgData name="H Rajub (BRI)" userId="25de294b-1729-47d0-8a02-185838d10908" providerId="ADAL" clId="{6FA0DA2D-B25E-438D-A87D-A3926183F28C}" dt="2025-05-01T11:52:59.301" v="1067" actId="1076"/>
          <ac:graphicFrameMkLst>
            <pc:docMk/>
            <pc:sldMk cId="1537110701" sldId="321"/>
            <ac:graphicFrameMk id="2" creationId="{9F32BD37-8B40-41A0-9D90-B650E2C73132}"/>
          </ac:graphicFrameMkLst>
        </pc:graphicFrameChg>
      </pc:sldChg>
      <pc:sldChg chg="add del">
        <pc:chgData name="H Rajub (BRI)" userId="25de294b-1729-47d0-8a02-185838d10908" providerId="ADAL" clId="{6FA0DA2D-B25E-438D-A87D-A3926183F28C}" dt="2025-05-01T11:38:41.578" v="318" actId="47"/>
        <pc:sldMkLst>
          <pc:docMk/>
          <pc:sldMk cId="3547484305" sldId="321"/>
        </pc:sldMkLst>
      </pc:sldChg>
      <pc:sldChg chg="addSp modSp add mod">
        <pc:chgData name="H Rajub (BRI)" userId="25de294b-1729-47d0-8a02-185838d10908" providerId="ADAL" clId="{6FA0DA2D-B25E-438D-A87D-A3926183F28C}" dt="2025-05-01T11:58:54.476" v="1303"/>
        <pc:sldMkLst>
          <pc:docMk/>
          <pc:sldMk cId="184347491" sldId="322"/>
        </pc:sldMkLst>
        <pc:spChg chg="mod">
          <ac:chgData name="H Rajub (BRI)" userId="25de294b-1729-47d0-8a02-185838d10908" providerId="ADAL" clId="{6FA0DA2D-B25E-438D-A87D-A3926183F28C}" dt="2025-05-01T11:55:00.802" v="1238"/>
          <ac:spMkLst>
            <pc:docMk/>
            <pc:sldMk cId="184347491" sldId="322"/>
            <ac:spMk id="19" creationId="{3F95F211-2D97-4522-B92F-C2166ADDD534}"/>
          </ac:spMkLst>
        </pc:spChg>
        <pc:picChg chg="add mod">
          <ac:chgData name="H Rajub (BRI)" userId="25de294b-1729-47d0-8a02-185838d10908" providerId="ADAL" clId="{6FA0DA2D-B25E-438D-A87D-A3926183F28C}" dt="2025-05-01T11:56:06.142" v="1254" actId="1076"/>
          <ac:picMkLst>
            <pc:docMk/>
            <pc:sldMk cId="184347491" sldId="322"/>
            <ac:picMk id="18" creationId="{D9F98075-14AC-4C93-9A25-F838E7D4EF2F}"/>
          </ac:picMkLst>
        </pc:picChg>
        <pc:picChg chg="add mod">
          <ac:chgData name="H Rajub (BRI)" userId="25de294b-1729-47d0-8a02-185838d10908" providerId="ADAL" clId="{6FA0DA2D-B25E-438D-A87D-A3926183F28C}" dt="2025-05-01T11:58:54.476" v="1303"/>
          <ac:picMkLst>
            <pc:docMk/>
            <pc:sldMk cId="184347491" sldId="322"/>
            <ac:picMk id="21" creationId="{ED7A4785-AA18-457B-BDF3-72B3C2DB5DC0}"/>
          </ac:picMkLst>
        </pc:picChg>
      </pc:sldChg>
      <pc:sldChg chg="addSp modSp add mod">
        <pc:chgData name="H Rajub (BRI)" userId="25de294b-1729-47d0-8a02-185838d10908" providerId="ADAL" clId="{6FA0DA2D-B25E-438D-A87D-A3926183F28C}" dt="2025-05-01T11:58:53.272" v="1302"/>
        <pc:sldMkLst>
          <pc:docMk/>
          <pc:sldMk cId="4086183204" sldId="323"/>
        </pc:sldMkLst>
        <pc:spChg chg="mod">
          <ac:chgData name="H Rajub (BRI)" userId="25de294b-1729-47d0-8a02-185838d10908" providerId="ADAL" clId="{6FA0DA2D-B25E-438D-A87D-A3926183F28C}" dt="2025-05-01T11:55:05.818" v="1239"/>
          <ac:spMkLst>
            <pc:docMk/>
            <pc:sldMk cId="4086183204" sldId="323"/>
            <ac:spMk id="19" creationId="{3F95F211-2D97-4522-B92F-C2166ADDD534}"/>
          </ac:spMkLst>
        </pc:spChg>
        <pc:picChg chg="add mod">
          <ac:chgData name="H Rajub (BRI)" userId="25de294b-1729-47d0-8a02-185838d10908" providerId="ADAL" clId="{6FA0DA2D-B25E-438D-A87D-A3926183F28C}" dt="2025-05-01T11:56:15.111" v="1257" actId="1076"/>
          <ac:picMkLst>
            <pc:docMk/>
            <pc:sldMk cId="4086183204" sldId="323"/>
            <ac:picMk id="18" creationId="{9B3DAE61-5D64-4394-80A5-01E5E8AB4E1E}"/>
          </ac:picMkLst>
        </pc:picChg>
        <pc:picChg chg="add mod">
          <ac:chgData name="H Rajub (BRI)" userId="25de294b-1729-47d0-8a02-185838d10908" providerId="ADAL" clId="{6FA0DA2D-B25E-438D-A87D-A3926183F28C}" dt="2025-05-01T11:58:53.272" v="1302"/>
          <ac:picMkLst>
            <pc:docMk/>
            <pc:sldMk cId="4086183204" sldId="323"/>
            <ac:picMk id="21" creationId="{BD39B04D-CAF7-4DC5-9B4B-DF99D6CB162E}"/>
          </ac:picMkLst>
        </pc:picChg>
      </pc:sldChg>
      <pc:sldChg chg="addSp modSp add mod">
        <pc:chgData name="H Rajub (BRI)" userId="25de294b-1729-47d0-8a02-185838d10908" providerId="ADAL" clId="{6FA0DA2D-B25E-438D-A87D-A3926183F28C}" dt="2025-05-01T11:58:52.360" v="1301"/>
        <pc:sldMkLst>
          <pc:docMk/>
          <pc:sldMk cId="1698598470" sldId="324"/>
        </pc:sldMkLst>
        <pc:spChg chg="mod">
          <ac:chgData name="H Rajub (BRI)" userId="25de294b-1729-47d0-8a02-185838d10908" providerId="ADAL" clId="{6FA0DA2D-B25E-438D-A87D-A3926183F28C}" dt="2025-05-01T11:55:10.647" v="1240"/>
          <ac:spMkLst>
            <pc:docMk/>
            <pc:sldMk cId="1698598470" sldId="324"/>
            <ac:spMk id="19" creationId="{3F95F211-2D97-4522-B92F-C2166ADDD534}"/>
          </ac:spMkLst>
        </pc:spChg>
        <pc:picChg chg="add mod">
          <ac:chgData name="H Rajub (BRI)" userId="25de294b-1729-47d0-8a02-185838d10908" providerId="ADAL" clId="{6FA0DA2D-B25E-438D-A87D-A3926183F28C}" dt="2025-05-01T11:56:26.292" v="1262" actId="1076"/>
          <ac:picMkLst>
            <pc:docMk/>
            <pc:sldMk cId="1698598470" sldId="324"/>
            <ac:picMk id="18" creationId="{E6506EF7-4E45-4FAB-9EC2-F32366504594}"/>
          </ac:picMkLst>
        </pc:picChg>
        <pc:picChg chg="add mod">
          <ac:chgData name="H Rajub (BRI)" userId="25de294b-1729-47d0-8a02-185838d10908" providerId="ADAL" clId="{6FA0DA2D-B25E-438D-A87D-A3926183F28C}" dt="2025-05-01T11:58:52.360" v="1301"/>
          <ac:picMkLst>
            <pc:docMk/>
            <pc:sldMk cId="1698598470" sldId="324"/>
            <ac:picMk id="21" creationId="{75938120-4A90-44E7-AA4E-F822CB1DB365}"/>
          </ac:picMkLst>
        </pc:picChg>
      </pc:sldChg>
      <pc:sldChg chg="addSp modSp add mod">
        <pc:chgData name="H Rajub (BRI)" userId="25de294b-1729-47d0-8a02-185838d10908" providerId="ADAL" clId="{6FA0DA2D-B25E-438D-A87D-A3926183F28C}" dt="2025-05-01T11:58:51.703" v="1300"/>
        <pc:sldMkLst>
          <pc:docMk/>
          <pc:sldMk cId="2351403493" sldId="325"/>
        </pc:sldMkLst>
        <pc:spChg chg="mod">
          <ac:chgData name="H Rajub (BRI)" userId="25de294b-1729-47d0-8a02-185838d10908" providerId="ADAL" clId="{6FA0DA2D-B25E-438D-A87D-A3926183F28C}" dt="2025-05-01T11:55:14.349" v="1241"/>
          <ac:spMkLst>
            <pc:docMk/>
            <pc:sldMk cId="2351403493" sldId="325"/>
            <ac:spMk id="19" creationId="{3F95F211-2D97-4522-B92F-C2166ADDD534}"/>
          </ac:spMkLst>
        </pc:spChg>
        <pc:picChg chg="add mod modCrop">
          <ac:chgData name="H Rajub (BRI)" userId="25de294b-1729-47d0-8a02-185838d10908" providerId="ADAL" clId="{6FA0DA2D-B25E-438D-A87D-A3926183F28C}" dt="2025-05-01T11:57:06.828" v="1274" actId="1076"/>
          <ac:picMkLst>
            <pc:docMk/>
            <pc:sldMk cId="2351403493" sldId="325"/>
            <ac:picMk id="18" creationId="{BD6AF960-77A8-475B-94A4-2577BEC79B1F}"/>
          </ac:picMkLst>
        </pc:picChg>
        <pc:picChg chg="add mod">
          <ac:chgData name="H Rajub (BRI)" userId="25de294b-1729-47d0-8a02-185838d10908" providerId="ADAL" clId="{6FA0DA2D-B25E-438D-A87D-A3926183F28C}" dt="2025-05-01T11:58:51.703" v="1300"/>
          <ac:picMkLst>
            <pc:docMk/>
            <pc:sldMk cId="2351403493" sldId="325"/>
            <ac:picMk id="21" creationId="{10DB3F6B-B961-49CB-B007-EB9BDE9A5601}"/>
          </ac:picMkLst>
        </pc:picChg>
      </pc:sldChg>
      <pc:sldChg chg="addSp delSp modSp add mod">
        <pc:chgData name="H Rajub (BRI)" userId="25de294b-1729-47d0-8a02-185838d10908" providerId="ADAL" clId="{6FA0DA2D-B25E-438D-A87D-A3926183F28C}" dt="2025-05-01T11:58:50.684" v="1299"/>
        <pc:sldMkLst>
          <pc:docMk/>
          <pc:sldMk cId="1636581287" sldId="326"/>
        </pc:sldMkLst>
        <pc:spChg chg="add del">
          <ac:chgData name="H Rajub (BRI)" userId="25de294b-1729-47d0-8a02-185838d10908" providerId="ADAL" clId="{6FA0DA2D-B25E-438D-A87D-A3926183F28C}" dt="2025-05-01T11:57:33.562" v="1276" actId="22"/>
          <ac:spMkLst>
            <pc:docMk/>
            <pc:sldMk cId="1636581287" sldId="326"/>
            <ac:spMk id="18" creationId="{48E72FF2-0AAD-4900-ADFD-6ADEF3722253}"/>
          </ac:spMkLst>
        </pc:spChg>
        <pc:spChg chg="mod">
          <ac:chgData name="H Rajub (BRI)" userId="25de294b-1729-47d0-8a02-185838d10908" providerId="ADAL" clId="{6FA0DA2D-B25E-438D-A87D-A3926183F28C}" dt="2025-05-01T11:57:46.341" v="1282" actId="1076"/>
          <ac:spMkLst>
            <pc:docMk/>
            <pc:sldMk cId="1636581287" sldId="326"/>
            <ac:spMk id="19" creationId="{3F95F211-2D97-4522-B92F-C2166ADDD534}"/>
          </ac:spMkLst>
        </pc:spChg>
        <pc:spChg chg="add del">
          <ac:chgData name="H Rajub (BRI)" userId="25de294b-1729-47d0-8a02-185838d10908" providerId="ADAL" clId="{6FA0DA2D-B25E-438D-A87D-A3926183F28C}" dt="2025-05-01T11:57:36.697" v="1278" actId="22"/>
          <ac:spMkLst>
            <pc:docMk/>
            <pc:sldMk cId="1636581287" sldId="326"/>
            <ac:spMk id="21" creationId="{4E8B0784-855A-40BC-9FA6-464C0EBD30ED}"/>
          </ac:spMkLst>
        </pc:spChg>
        <pc:spChg chg="add mod">
          <ac:chgData name="H Rajub (BRI)" userId="25de294b-1729-47d0-8a02-185838d10908" providerId="ADAL" clId="{6FA0DA2D-B25E-438D-A87D-A3926183F28C}" dt="2025-05-01T11:57:44.460" v="1281" actId="1076"/>
          <ac:spMkLst>
            <pc:docMk/>
            <pc:sldMk cId="1636581287" sldId="326"/>
            <ac:spMk id="22" creationId="{6ABD36EE-1E43-470B-8545-2D9BE6CF3E28}"/>
          </ac:spMkLst>
        </pc:spChg>
        <pc:picChg chg="add mod">
          <ac:chgData name="H Rajub (BRI)" userId="25de294b-1729-47d0-8a02-185838d10908" providerId="ADAL" clId="{6FA0DA2D-B25E-438D-A87D-A3926183F28C}" dt="2025-05-01T11:58:50.684" v="1299"/>
          <ac:picMkLst>
            <pc:docMk/>
            <pc:sldMk cId="1636581287" sldId="326"/>
            <ac:picMk id="23" creationId="{E2C2015C-0ABE-44EB-8BD7-24EED92217D2}"/>
          </ac:picMkLst>
        </pc:picChg>
      </pc:sldChg>
      <pc:sldChg chg="addSp delSp modSp add mod">
        <pc:chgData name="H Rajub (BRI)" userId="25de294b-1729-47d0-8a02-185838d10908" providerId="ADAL" clId="{6FA0DA2D-B25E-438D-A87D-A3926183F28C}" dt="2025-05-01T11:58:48.906" v="1298" actId="14100"/>
        <pc:sldMkLst>
          <pc:docMk/>
          <pc:sldMk cId="4131256932" sldId="327"/>
        </pc:sldMkLst>
        <pc:spChg chg="add del mod">
          <ac:chgData name="H Rajub (BRI)" userId="25de294b-1729-47d0-8a02-185838d10908" providerId="ADAL" clId="{6FA0DA2D-B25E-438D-A87D-A3926183F28C}" dt="2025-05-01T11:57:53.447" v="1284" actId="478"/>
          <ac:spMkLst>
            <pc:docMk/>
            <pc:sldMk cId="4131256932" sldId="327"/>
            <ac:spMk id="18" creationId="{657B8D14-1992-40EE-8825-5FE300CFFFE8}"/>
          </ac:spMkLst>
        </pc:spChg>
        <pc:spChg chg="mod">
          <ac:chgData name="H Rajub (BRI)" userId="25de294b-1729-47d0-8a02-185838d10908" providerId="ADAL" clId="{6FA0DA2D-B25E-438D-A87D-A3926183F28C}" dt="2025-05-01T11:58:18.532" v="1294" actId="1076"/>
          <ac:spMkLst>
            <pc:docMk/>
            <pc:sldMk cId="4131256932" sldId="327"/>
            <ac:spMk id="19" creationId="{3F95F211-2D97-4522-B92F-C2166ADDD534}"/>
          </ac:spMkLst>
        </pc:spChg>
        <pc:picChg chg="add mod modCrop">
          <ac:chgData name="H Rajub (BRI)" userId="25de294b-1729-47d0-8a02-185838d10908" providerId="ADAL" clId="{6FA0DA2D-B25E-438D-A87D-A3926183F28C}" dt="2025-05-01T11:58:12.340" v="1292" actId="1076"/>
          <ac:picMkLst>
            <pc:docMk/>
            <pc:sldMk cId="4131256932" sldId="327"/>
            <ac:picMk id="21" creationId="{BB7DE841-4F76-48B3-A153-CBB5B4ED6921}"/>
          </ac:picMkLst>
        </pc:picChg>
        <pc:picChg chg="add mod">
          <ac:chgData name="H Rajub (BRI)" userId="25de294b-1729-47d0-8a02-185838d10908" providerId="ADAL" clId="{6FA0DA2D-B25E-438D-A87D-A3926183F28C}" dt="2025-05-01T11:58:48.906" v="1298" actId="14100"/>
          <ac:picMkLst>
            <pc:docMk/>
            <pc:sldMk cId="4131256932" sldId="327"/>
            <ac:picMk id="22" creationId="{A840BADC-A462-40B0-8824-1C330E325430}"/>
          </ac:picMkLst>
        </pc:picChg>
      </pc:sldChg>
    </pc:docChg>
  </pc:docChgLst>
  <pc:docChgLst>
    <pc:chgData name="H Rajub (BRI)" userId="25de294b-1729-47d0-8a02-185838d10908" providerId="ADAL" clId="{E693689E-82A3-4C18-AB6F-4AF3A77B795A}"/>
    <pc:docChg chg="modSld">
      <pc:chgData name="H Rajub (BRI)" userId="25de294b-1729-47d0-8a02-185838d10908" providerId="ADAL" clId="{E693689E-82A3-4C18-AB6F-4AF3A77B795A}" dt="2025-01-30T09:22:55.993" v="0" actId="1076"/>
      <pc:docMkLst>
        <pc:docMk/>
      </pc:docMkLst>
      <pc:sldChg chg="modSp">
        <pc:chgData name="H Rajub (BRI)" userId="25de294b-1729-47d0-8a02-185838d10908" providerId="ADAL" clId="{E693689E-82A3-4C18-AB6F-4AF3A77B795A}" dt="2025-01-30T09:22:55.993" v="0" actId="1076"/>
        <pc:sldMkLst>
          <pc:docMk/>
          <pc:sldMk cId="2072245498" sldId="303"/>
        </pc:sldMkLst>
        <pc:picChg chg="mod">
          <ac:chgData name="H Rajub (BRI)" userId="25de294b-1729-47d0-8a02-185838d10908" providerId="ADAL" clId="{E693689E-82A3-4C18-AB6F-4AF3A77B795A}" dt="2025-01-30T09:22:55.993" v="0" actId="1076"/>
          <ac:picMkLst>
            <pc:docMk/>
            <pc:sldMk cId="2072245498" sldId="303"/>
            <ac:picMk id="22" creationId="{6B5BBE8A-CB25-4F0F-A286-C84E99912D12}"/>
          </ac:picMkLst>
        </pc:picChg>
      </pc:sldChg>
    </pc:docChg>
  </pc:docChgLst>
  <pc:docChgLst>
    <pc:chgData name="H Rajub (BRI)" userId="25de294b-1729-47d0-8a02-185838d10908" providerId="ADAL" clId="{CBF10B42-A08E-4FCF-913A-A70FF56427DA}"/>
    <pc:docChg chg="addSld modSld">
      <pc:chgData name="H Rajub (BRI)" userId="25de294b-1729-47d0-8a02-185838d10908" providerId="ADAL" clId="{CBF10B42-A08E-4FCF-913A-A70FF56427DA}" dt="2025-02-25T11:56:12.156" v="16" actId="20577"/>
      <pc:docMkLst>
        <pc:docMk/>
      </pc:docMkLst>
      <pc:sldChg chg="addSp modSp mod">
        <pc:chgData name="H Rajub (BRI)" userId="25de294b-1729-47d0-8a02-185838d10908" providerId="ADAL" clId="{CBF10B42-A08E-4FCF-913A-A70FF56427DA}" dt="2025-02-11T11:43:22.878" v="6" actId="1076"/>
        <pc:sldMkLst>
          <pc:docMk/>
          <pc:sldMk cId="2072245498" sldId="303"/>
        </pc:sldMkLst>
        <pc:spChg chg="add mod">
          <ac:chgData name="H Rajub (BRI)" userId="25de294b-1729-47d0-8a02-185838d10908" providerId="ADAL" clId="{CBF10B42-A08E-4FCF-913A-A70FF56427DA}" dt="2025-02-11T11:43:22.878" v="6" actId="1076"/>
          <ac:spMkLst>
            <pc:docMk/>
            <pc:sldMk cId="2072245498" sldId="303"/>
            <ac:spMk id="18" creationId="{9036653C-A657-43EA-B93A-04CDD4745FEE}"/>
          </ac:spMkLst>
        </pc:spChg>
        <pc:graphicFrameChg chg="mod">
          <ac:chgData name="H Rajub (BRI)" userId="25de294b-1729-47d0-8a02-185838d10908" providerId="ADAL" clId="{CBF10B42-A08E-4FCF-913A-A70FF56427DA}" dt="2025-02-11T11:43:08.751" v="1" actId="1076"/>
          <ac:graphicFrameMkLst>
            <pc:docMk/>
            <pc:sldMk cId="2072245498" sldId="303"/>
            <ac:graphicFrameMk id="25" creationId="{CEAE85A4-F446-4FE7-89B1-7C62ACD48F56}"/>
          </ac:graphicFrameMkLst>
        </pc:graphicFrameChg>
      </pc:sldChg>
      <pc:sldChg chg="addSp delSp modSp add mod">
        <pc:chgData name="H Rajub (BRI)" userId="25de294b-1729-47d0-8a02-185838d10908" providerId="ADAL" clId="{CBF10B42-A08E-4FCF-913A-A70FF56427DA}" dt="2025-02-25T11:56:12.156" v="16" actId="20577"/>
        <pc:sldMkLst>
          <pc:docMk/>
          <pc:sldMk cId="4294717725" sldId="305"/>
        </pc:sldMkLst>
        <pc:spChg chg="del">
          <ac:chgData name="H Rajub (BRI)" userId="25de294b-1729-47d0-8a02-185838d10908" providerId="ADAL" clId="{CBF10B42-A08E-4FCF-913A-A70FF56427DA}" dt="2025-02-25T11:55:45.234" v="8" actId="478"/>
          <ac:spMkLst>
            <pc:docMk/>
            <pc:sldMk cId="4294717725" sldId="305"/>
            <ac:spMk id="18" creationId="{9036653C-A657-43EA-B93A-04CDD4745FEE}"/>
          </ac:spMkLst>
        </pc:spChg>
        <pc:spChg chg="add mod">
          <ac:chgData name="H Rajub (BRI)" userId="25de294b-1729-47d0-8a02-185838d10908" providerId="ADAL" clId="{CBF10B42-A08E-4FCF-913A-A70FF56427DA}" dt="2025-02-25T11:55:45.603" v="9"/>
          <ac:spMkLst>
            <pc:docMk/>
            <pc:sldMk cId="4294717725" sldId="305"/>
            <ac:spMk id="21" creationId="{D79F2FED-DDB7-4E37-83DE-A07FB2DDD07B}"/>
          </ac:spMkLst>
        </pc:spChg>
        <pc:spChg chg="add mod">
          <ac:chgData name="H Rajub (BRI)" userId="25de294b-1729-47d0-8a02-185838d10908" providerId="ADAL" clId="{CBF10B42-A08E-4FCF-913A-A70FF56427DA}" dt="2025-02-25T11:55:57.752" v="11" actId="404"/>
          <ac:spMkLst>
            <pc:docMk/>
            <pc:sldMk cId="4294717725" sldId="305"/>
            <ac:spMk id="23" creationId="{B7026914-A468-4D1C-A82D-5DA8D6B4573E}"/>
          </ac:spMkLst>
        </pc:spChg>
        <pc:spChg chg="del">
          <ac:chgData name="H Rajub (BRI)" userId="25de294b-1729-47d0-8a02-185838d10908" providerId="ADAL" clId="{CBF10B42-A08E-4FCF-913A-A70FF56427DA}" dt="2025-02-25T11:55:45.234" v="8" actId="478"/>
          <ac:spMkLst>
            <pc:docMk/>
            <pc:sldMk cId="4294717725" sldId="305"/>
            <ac:spMk id="26" creationId="{98C9EA75-CD3F-46D5-B9EE-EA0724DDEA79}"/>
          </ac:spMkLst>
        </pc:spChg>
        <pc:spChg chg="add mod">
          <ac:chgData name="H Rajub (BRI)" userId="25de294b-1729-47d0-8a02-185838d10908" providerId="ADAL" clId="{CBF10B42-A08E-4FCF-913A-A70FF56427DA}" dt="2025-02-25T11:56:07.563" v="14" actId="20577"/>
          <ac:spMkLst>
            <pc:docMk/>
            <pc:sldMk cId="4294717725" sldId="305"/>
            <ac:spMk id="28" creationId="{AB94A0BE-8745-434A-871B-B2145316C93D}"/>
          </ac:spMkLst>
        </pc:spChg>
        <pc:spChg chg="add mod">
          <ac:chgData name="H Rajub (BRI)" userId="25de294b-1729-47d0-8a02-185838d10908" providerId="ADAL" clId="{CBF10B42-A08E-4FCF-913A-A70FF56427DA}" dt="2025-02-25T11:56:08.795" v="15" actId="20577"/>
          <ac:spMkLst>
            <pc:docMk/>
            <pc:sldMk cId="4294717725" sldId="305"/>
            <ac:spMk id="29" creationId="{0AB4F88F-9633-4EF1-BB66-36A7E36AC97C}"/>
          </ac:spMkLst>
        </pc:spChg>
        <pc:spChg chg="add mod">
          <ac:chgData name="H Rajub (BRI)" userId="25de294b-1729-47d0-8a02-185838d10908" providerId="ADAL" clId="{CBF10B42-A08E-4FCF-913A-A70FF56427DA}" dt="2025-02-25T11:56:12.156" v="16" actId="20577"/>
          <ac:spMkLst>
            <pc:docMk/>
            <pc:sldMk cId="4294717725" sldId="305"/>
            <ac:spMk id="30" creationId="{A41785C8-4E1D-4B3F-9A7B-99CF63A9DD30}"/>
          </ac:spMkLst>
        </pc:spChg>
        <pc:graphicFrameChg chg="del">
          <ac:chgData name="H Rajub (BRI)" userId="25de294b-1729-47d0-8a02-185838d10908" providerId="ADAL" clId="{CBF10B42-A08E-4FCF-913A-A70FF56427DA}" dt="2025-02-25T11:55:45.234" v="8" actId="478"/>
          <ac:graphicFrameMkLst>
            <pc:docMk/>
            <pc:sldMk cId="4294717725" sldId="305"/>
            <ac:graphicFrameMk id="25" creationId="{CEAE85A4-F446-4FE7-89B1-7C62ACD48F56}"/>
          </ac:graphicFrameMkLst>
        </pc:graphicFrameChg>
        <pc:picChg chg="del">
          <ac:chgData name="H Rajub (BRI)" userId="25de294b-1729-47d0-8a02-185838d10908" providerId="ADAL" clId="{CBF10B42-A08E-4FCF-913A-A70FF56427DA}" dt="2025-02-25T11:55:45.234" v="8" actId="478"/>
          <ac:picMkLst>
            <pc:docMk/>
            <pc:sldMk cId="4294717725" sldId="305"/>
            <ac:picMk id="19" creationId="{F697AFC5-226F-4AF5-95F3-3A36CE0B6099}"/>
          </ac:picMkLst>
        </pc:picChg>
        <pc:picChg chg="del">
          <ac:chgData name="H Rajub (BRI)" userId="25de294b-1729-47d0-8a02-185838d10908" providerId="ADAL" clId="{CBF10B42-A08E-4FCF-913A-A70FF56427DA}" dt="2025-02-25T11:55:45.234" v="8" actId="478"/>
          <ac:picMkLst>
            <pc:docMk/>
            <pc:sldMk cId="4294717725" sldId="305"/>
            <ac:picMk id="22" creationId="{6B5BBE8A-CB25-4F0F-A286-C84E99912D12}"/>
          </ac:picMkLst>
        </pc:picChg>
        <pc:picChg chg="del">
          <ac:chgData name="H Rajub (BRI)" userId="25de294b-1729-47d0-8a02-185838d10908" providerId="ADAL" clId="{CBF10B42-A08E-4FCF-913A-A70FF56427DA}" dt="2025-02-25T11:55:45.234" v="8" actId="478"/>
          <ac:picMkLst>
            <pc:docMk/>
            <pc:sldMk cId="4294717725" sldId="305"/>
            <ac:picMk id="27" creationId="{F6E87669-89E0-436E-A2C5-33BFBF46CFD6}"/>
          </ac:picMkLst>
        </pc:picChg>
        <pc:picChg chg="add mod">
          <ac:chgData name="H Rajub (BRI)" userId="25de294b-1729-47d0-8a02-185838d10908" providerId="ADAL" clId="{CBF10B42-A08E-4FCF-913A-A70FF56427DA}" dt="2025-02-25T11:55:45.603" v="9"/>
          <ac:picMkLst>
            <pc:docMk/>
            <pc:sldMk cId="4294717725" sldId="305"/>
            <ac:picMk id="31" creationId="{A6BAFE7F-2AD6-4726-BB1C-04A842D911E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7EB05A-4684-49C8-B01B-39520F4F7C81}" type="datetimeFigureOut">
              <a:rPr lang="en-GB" smtClean="0"/>
              <a:t>01/05/2025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BE377-6BDC-4CB1-B2EA-056A525F527B}" type="slidenum">
              <a:rPr lang="en-GB" smtClean="0"/>
              <a:t>‹#›</a:t>
            </a:fld>
            <a:endParaRPr lang="en-GB"/>
          </a:p>
        </p:txBody>
      </p:sp>
    </p:spTree>
    <p:extLst>
      <p:ext uri="{BB962C8B-B14F-4D97-AF65-F5344CB8AC3E}">
        <p14:creationId xmlns:p14="http://schemas.microsoft.com/office/powerpoint/2010/main" val="2741545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807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8860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757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87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8471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456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2146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484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440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075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708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652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7534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787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81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214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306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410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553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583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0352-454A-BA3E-9CA8-17FF8A7AB48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75CE6B4-BA38-40ED-041A-3E6775192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4B939D3-EAF3-CF64-EF6D-E8249581A1CC}"/>
              </a:ext>
            </a:extLst>
          </p:cNvPr>
          <p:cNvSpPr>
            <a:spLocks noGrp="1"/>
          </p:cNvSpPr>
          <p:nvPr>
            <p:ph type="dt" sz="half" idx="10"/>
          </p:nvPr>
        </p:nvSpPr>
        <p:spPr/>
        <p:txBody>
          <a:bodyPr/>
          <a:lstStyle/>
          <a:p>
            <a:fld id="{9E57187B-ED1B-4BAB-B25F-9CDB778FCFA5}" type="datetimeFigureOut">
              <a:rPr lang="en-GB" smtClean="0"/>
              <a:t>01/05/2025</a:t>
            </a:fld>
            <a:endParaRPr lang="en-GB"/>
          </a:p>
        </p:txBody>
      </p:sp>
      <p:sp>
        <p:nvSpPr>
          <p:cNvPr id="5" name="Footer Placeholder 4">
            <a:extLst>
              <a:ext uri="{FF2B5EF4-FFF2-40B4-BE49-F238E27FC236}">
                <a16:creationId xmlns:a16="http://schemas.microsoft.com/office/drawing/2014/main" id="{A535A202-7E4B-CE3F-915E-3C3433A131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09890B-424A-A575-CCCB-E5AFAEDCC1C8}"/>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1200794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33BE2-C6BE-BCAA-030F-AB8DC09820F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415E69D-70EF-3C74-5114-B507BE7D6BD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0E09054-2C1B-6857-5FF4-EB67172B739C}"/>
              </a:ext>
            </a:extLst>
          </p:cNvPr>
          <p:cNvSpPr>
            <a:spLocks noGrp="1"/>
          </p:cNvSpPr>
          <p:nvPr>
            <p:ph type="dt" sz="half" idx="10"/>
          </p:nvPr>
        </p:nvSpPr>
        <p:spPr/>
        <p:txBody>
          <a:bodyPr/>
          <a:lstStyle/>
          <a:p>
            <a:fld id="{9E57187B-ED1B-4BAB-B25F-9CDB778FCFA5}" type="datetimeFigureOut">
              <a:rPr lang="en-GB" smtClean="0"/>
              <a:t>01/05/2025</a:t>
            </a:fld>
            <a:endParaRPr lang="en-GB"/>
          </a:p>
        </p:txBody>
      </p:sp>
      <p:sp>
        <p:nvSpPr>
          <p:cNvPr id="5" name="Footer Placeholder 4">
            <a:extLst>
              <a:ext uri="{FF2B5EF4-FFF2-40B4-BE49-F238E27FC236}">
                <a16:creationId xmlns:a16="http://schemas.microsoft.com/office/drawing/2014/main" id="{CFCB686B-6551-7394-E960-A3C4EAA241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7C6034-2727-7408-3F2E-5F38495A666C}"/>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1863777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4A035F-A2F9-DCB4-8DAE-C983E9829CF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18C45B7-9E7F-313D-2528-A0AF34E42A0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3E36B59-74E6-FD67-3599-062D5CE71582}"/>
              </a:ext>
            </a:extLst>
          </p:cNvPr>
          <p:cNvSpPr>
            <a:spLocks noGrp="1"/>
          </p:cNvSpPr>
          <p:nvPr>
            <p:ph type="dt" sz="half" idx="10"/>
          </p:nvPr>
        </p:nvSpPr>
        <p:spPr/>
        <p:txBody>
          <a:bodyPr/>
          <a:lstStyle/>
          <a:p>
            <a:fld id="{9E57187B-ED1B-4BAB-B25F-9CDB778FCFA5}" type="datetimeFigureOut">
              <a:rPr lang="en-GB" smtClean="0"/>
              <a:t>01/05/2025</a:t>
            </a:fld>
            <a:endParaRPr lang="en-GB"/>
          </a:p>
        </p:txBody>
      </p:sp>
      <p:sp>
        <p:nvSpPr>
          <p:cNvPr id="5" name="Footer Placeholder 4">
            <a:extLst>
              <a:ext uri="{FF2B5EF4-FFF2-40B4-BE49-F238E27FC236}">
                <a16:creationId xmlns:a16="http://schemas.microsoft.com/office/drawing/2014/main" id="{96105F42-D267-B571-6466-30FA25D5D8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81687A-1529-07B8-DBA8-20D59AC0F242}"/>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968544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1EDB-20D0-3E68-BEAD-BCF40FAD66B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56763BB-76D1-6F89-A59E-FD4EBFB880F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CB769C3-6387-5947-6254-278337F61173}"/>
              </a:ext>
            </a:extLst>
          </p:cNvPr>
          <p:cNvSpPr>
            <a:spLocks noGrp="1"/>
          </p:cNvSpPr>
          <p:nvPr>
            <p:ph type="dt" sz="half" idx="10"/>
          </p:nvPr>
        </p:nvSpPr>
        <p:spPr/>
        <p:txBody>
          <a:bodyPr/>
          <a:lstStyle/>
          <a:p>
            <a:fld id="{9E57187B-ED1B-4BAB-B25F-9CDB778FCFA5}" type="datetimeFigureOut">
              <a:rPr lang="en-GB" smtClean="0"/>
              <a:t>01/05/2025</a:t>
            </a:fld>
            <a:endParaRPr lang="en-GB"/>
          </a:p>
        </p:txBody>
      </p:sp>
      <p:sp>
        <p:nvSpPr>
          <p:cNvPr id="5" name="Footer Placeholder 4">
            <a:extLst>
              <a:ext uri="{FF2B5EF4-FFF2-40B4-BE49-F238E27FC236}">
                <a16:creationId xmlns:a16="http://schemas.microsoft.com/office/drawing/2014/main" id="{23BE252C-6FD1-3C30-26EA-13741EC5D0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839ACC-4AA4-09CF-EC08-EE126A087B92}"/>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324966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D3236-9941-FD9E-AE52-7708F0471A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91E7DFF-13C7-C2D0-5582-3AFDFB915F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9771F46-5CFF-54A6-EC70-734C443A13C9}"/>
              </a:ext>
            </a:extLst>
          </p:cNvPr>
          <p:cNvSpPr>
            <a:spLocks noGrp="1"/>
          </p:cNvSpPr>
          <p:nvPr>
            <p:ph type="dt" sz="half" idx="10"/>
          </p:nvPr>
        </p:nvSpPr>
        <p:spPr/>
        <p:txBody>
          <a:bodyPr/>
          <a:lstStyle/>
          <a:p>
            <a:fld id="{9E57187B-ED1B-4BAB-B25F-9CDB778FCFA5}" type="datetimeFigureOut">
              <a:rPr lang="en-GB" smtClean="0"/>
              <a:t>01/05/2025</a:t>
            </a:fld>
            <a:endParaRPr lang="en-GB"/>
          </a:p>
        </p:txBody>
      </p:sp>
      <p:sp>
        <p:nvSpPr>
          <p:cNvPr id="5" name="Footer Placeholder 4">
            <a:extLst>
              <a:ext uri="{FF2B5EF4-FFF2-40B4-BE49-F238E27FC236}">
                <a16:creationId xmlns:a16="http://schemas.microsoft.com/office/drawing/2014/main" id="{A7EFA2C4-258F-D64F-958F-47CAC93AA8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9AB6A1-90DC-28DE-AA3A-AAB410EBA000}"/>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372196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8A46F-54EA-DA21-592C-11CEB0CD7D2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422FEAA-C698-BD47-102C-84A999EEF9D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6DB7BC3-E045-852E-C655-340761128FB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D13F4D6-9FFF-D318-A4F6-4BD412A45BA5}"/>
              </a:ext>
            </a:extLst>
          </p:cNvPr>
          <p:cNvSpPr>
            <a:spLocks noGrp="1"/>
          </p:cNvSpPr>
          <p:nvPr>
            <p:ph type="dt" sz="half" idx="10"/>
          </p:nvPr>
        </p:nvSpPr>
        <p:spPr/>
        <p:txBody>
          <a:bodyPr/>
          <a:lstStyle/>
          <a:p>
            <a:fld id="{9E57187B-ED1B-4BAB-B25F-9CDB778FCFA5}" type="datetimeFigureOut">
              <a:rPr lang="en-GB" smtClean="0"/>
              <a:t>01/05/2025</a:t>
            </a:fld>
            <a:endParaRPr lang="en-GB"/>
          </a:p>
        </p:txBody>
      </p:sp>
      <p:sp>
        <p:nvSpPr>
          <p:cNvPr id="6" name="Footer Placeholder 5">
            <a:extLst>
              <a:ext uri="{FF2B5EF4-FFF2-40B4-BE49-F238E27FC236}">
                <a16:creationId xmlns:a16="http://schemas.microsoft.com/office/drawing/2014/main" id="{83BEC9B5-4C0C-442A-6D5F-301A180734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187F5D-ABE1-7446-FB2A-7C0ED53A591C}"/>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201199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0BF72-BA9D-B1D4-8F6F-D89C0170FA5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A9596FF-A0FC-E53C-207C-583958C609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F9FF672-B8D0-5B58-1A57-E588C6FD61D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D3CD3E7-E5C5-2D7C-B9FE-0403C6828B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278903D-E0E4-CC93-BB01-BAB4DB9532C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FAB8A70-5008-DE07-906D-A0BFC6AAEC79}"/>
              </a:ext>
            </a:extLst>
          </p:cNvPr>
          <p:cNvSpPr>
            <a:spLocks noGrp="1"/>
          </p:cNvSpPr>
          <p:nvPr>
            <p:ph type="dt" sz="half" idx="10"/>
          </p:nvPr>
        </p:nvSpPr>
        <p:spPr/>
        <p:txBody>
          <a:bodyPr/>
          <a:lstStyle/>
          <a:p>
            <a:fld id="{9E57187B-ED1B-4BAB-B25F-9CDB778FCFA5}" type="datetimeFigureOut">
              <a:rPr lang="en-GB" smtClean="0"/>
              <a:t>01/05/2025</a:t>
            </a:fld>
            <a:endParaRPr lang="en-GB"/>
          </a:p>
        </p:txBody>
      </p:sp>
      <p:sp>
        <p:nvSpPr>
          <p:cNvPr id="8" name="Footer Placeholder 7">
            <a:extLst>
              <a:ext uri="{FF2B5EF4-FFF2-40B4-BE49-F238E27FC236}">
                <a16:creationId xmlns:a16="http://schemas.microsoft.com/office/drawing/2014/main" id="{EF52F1DC-E189-0B97-4699-A3F40B38D4A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F15FC5-1877-DD9B-5E76-9C7BA366D42E}"/>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1677646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D356-9F1A-3D60-9473-F880D75DEC3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D3D3079-C65D-7CF0-8023-3B2092351229}"/>
              </a:ext>
            </a:extLst>
          </p:cNvPr>
          <p:cNvSpPr>
            <a:spLocks noGrp="1"/>
          </p:cNvSpPr>
          <p:nvPr>
            <p:ph type="dt" sz="half" idx="10"/>
          </p:nvPr>
        </p:nvSpPr>
        <p:spPr/>
        <p:txBody>
          <a:bodyPr/>
          <a:lstStyle/>
          <a:p>
            <a:fld id="{9E57187B-ED1B-4BAB-B25F-9CDB778FCFA5}" type="datetimeFigureOut">
              <a:rPr lang="en-GB" smtClean="0"/>
              <a:t>01/05/2025</a:t>
            </a:fld>
            <a:endParaRPr lang="en-GB"/>
          </a:p>
        </p:txBody>
      </p:sp>
      <p:sp>
        <p:nvSpPr>
          <p:cNvPr id="4" name="Footer Placeholder 3">
            <a:extLst>
              <a:ext uri="{FF2B5EF4-FFF2-40B4-BE49-F238E27FC236}">
                <a16:creationId xmlns:a16="http://schemas.microsoft.com/office/drawing/2014/main" id="{59DB27C7-E416-5137-B46F-E8E496F7554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E3A2378-98E3-0B64-9796-5FAEA370770F}"/>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324074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4056C7-5241-C15C-DB0B-8176932E36C2}"/>
              </a:ext>
            </a:extLst>
          </p:cNvPr>
          <p:cNvSpPr>
            <a:spLocks noGrp="1"/>
          </p:cNvSpPr>
          <p:nvPr>
            <p:ph type="dt" sz="half" idx="10"/>
          </p:nvPr>
        </p:nvSpPr>
        <p:spPr/>
        <p:txBody>
          <a:bodyPr/>
          <a:lstStyle/>
          <a:p>
            <a:fld id="{9E57187B-ED1B-4BAB-B25F-9CDB778FCFA5}" type="datetimeFigureOut">
              <a:rPr lang="en-GB" smtClean="0"/>
              <a:t>01/05/2025</a:t>
            </a:fld>
            <a:endParaRPr lang="en-GB"/>
          </a:p>
        </p:txBody>
      </p:sp>
      <p:sp>
        <p:nvSpPr>
          <p:cNvPr id="3" name="Footer Placeholder 2">
            <a:extLst>
              <a:ext uri="{FF2B5EF4-FFF2-40B4-BE49-F238E27FC236}">
                <a16:creationId xmlns:a16="http://schemas.microsoft.com/office/drawing/2014/main" id="{B6F78FE6-7BAE-CA14-67CB-E1D3DD1A06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6E89707-90AE-E8B7-E6F5-EEE5AFFA12D1}"/>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196558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CE3BA-72F4-099F-956B-6659858ACF9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F6C1409-CA7F-7D34-5AB7-343A3CFEE9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92698E0-C4AA-4D22-15E5-39EC87198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3669B9-9AC2-2A41-E62E-77F7888DD660}"/>
              </a:ext>
            </a:extLst>
          </p:cNvPr>
          <p:cNvSpPr>
            <a:spLocks noGrp="1"/>
          </p:cNvSpPr>
          <p:nvPr>
            <p:ph type="dt" sz="half" idx="10"/>
          </p:nvPr>
        </p:nvSpPr>
        <p:spPr/>
        <p:txBody>
          <a:bodyPr/>
          <a:lstStyle/>
          <a:p>
            <a:fld id="{9E57187B-ED1B-4BAB-B25F-9CDB778FCFA5}" type="datetimeFigureOut">
              <a:rPr lang="en-GB" smtClean="0"/>
              <a:t>01/05/2025</a:t>
            </a:fld>
            <a:endParaRPr lang="en-GB"/>
          </a:p>
        </p:txBody>
      </p:sp>
      <p:sp>
        <p:nvSpPr>
          <p:cNvPr id="6" name="Footer Placeholder 5">
            <a:extLst>
              <a:ext uri="{FF2B5EF4-FFF2-40B4-BE49-F238E27FC236}">
                <a16:creationId xmlns:a16="http://schemas.microsoft.com/office/drawing/2014/main" id="{5FB3C99F-045F-B672-3BD2-9EA9811D80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3E9DC2-80B5-F651-15D6-024FCD27AEBF}"/>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180715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199E3-DD02-BF74-6B23-0844F5647A9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A67C1D3-09B8-3300-5D30-764C9FDC88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EB12C7A-2D2F-5542-67BE-7749C0373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559A017-1C69-4884-9F59-BA6B3ACBECD9}"/>
              </a:ext>
            </a:extLst>
          </p:cNvPr>
          <p:cNvSpPr>
            <a:spLocks noGrp="1"/>
          </p:cNvSpPr>
          <p:nvPr>
            <p:ph type="dt" sz="half" idx="10"/>
          </p:nvPr>
        </p:nvSpPr>
        <p:spPr/>
        <p:txBody>
          <a:bodyPr/>
          <a:lstStyle/>
          <a:p>
            <a:fld id="{9E57187B-ED1B-4BAB-B25F-9CDB778FCFA5}" type="datetimeFigureOut">
              <a:rPr lang="en-GB" smtClean="0"/>
              <a:t>01/05/2025</a:t>
            </a:fld>
            <a:endParaRPr lang="en-GB"/>
          </a:p>
        </p:txBody>
      </p:sp>
      <p:sp>
        <p:nvSpPr>
          <p:cNvPr id="6" name="Footer Placeholder 5">
            <a:extLst>
              <a:ext uri="{FF2B5EF4-FFF2-40B4-BE49-F238E27FC236}">
                <a16:creationId xmlns:a16="http://schemas.microsoft.com/office/drawing/2014/main" id="{B7352DF3-93D3-D583-1B0F-4D305916FB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D2CDAE-66F8-C956-485F-CB718C1EB7CB}"/>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326559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138C55-E781-CDBC-3157-31F061E824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A1E280C-84BF-F39E-EBD5-4BB4DAE6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C711991-B872-3412-D508-DA043DC88C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7187B-ED1B-4BAB-B25F-9CDB778FCFA5}" type="datetimeFigureOut">
              <a:rPr lang="en-GB" smtClean="0"/>
              <a:t>01/05/2025</a:t>
            </a:fld>
            <a:endParaRPr lang="en-GB"/>
          </a:p>
        </p:txBody>
      </p:sp>
      <p:sp>
        <p:nvSpPr>
          <p:cNvPr id="5" name="Footer Placeholder 4">
            <a:extLst>
              <a:ext uri="{FF2B5EF4-FFF2-40B4-BE49-F238E27FC236}">
                <a16:creationId xmlns:a16="http://schemas.microsoft.com/office/drawing/2014/main" id="{EE75FA4A-9126-9471-1316-02E4D6ABEA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0EA530-BC04-7DD2-2B22-401BBFD6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843DE-1731-4FAE-9353-E7B43B233EED}" type="slidenum">
              <a:rPr lang="en-GB" smtClean="0"/>
              <a:t>‹#›</a:t>
            </a:fld>
            <a:endParaRPr lang="en-GB"/>
          </a:p>
        </p:txBody>
      </p:sp>
    </p:spTree>
    <p:extLst>
      <p:ext uri="{BB962C8B-B14F-4D97-AF65-F5344CB8AC3E}">
        <p14:creationId xmlns:p14="http://schemas.microsoft.com/office/powerpoint/2010/main" val="2662299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7.jpe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7.jpe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7.jpe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7.jpe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1.jpeg"/><Relationship Id="rId4" Type="http://schemas.openxmlformats.org/officeDocument/2006/relationships/image" Target="../media/image2.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extLst>
              <p:ext uri="{D42A27DB-BD31-4B8C-83A1-F6EECF244321}">
                <p14:modId xmlns:p14="http://schemas.microsoft.com/office/powerpoint/2010/main" val="1815707392"/>
              </p:ext>
            </p:extLst>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CA6 Revision Booklet </a:t>
            </a:r>
          </a:p>
        </p:txBody>
      </p:sp>
      <p:pic>
        <p:nvPicPr>
          <p:cNvPr id="19" name="Picture 18">
            <a:extLst>
              <a:ext uri="{FF2B5EF4-FFF2-40B4-BE49-F238E27FC236}">
                <a16:creationId xmlns:a16="http://schemas.microsoft.com/office/drawing/2014/main" id="{F697AFC5-226F-4AF5-95F3-3A36CE0B6099}"/>
              </a:ext>
            </a:extLst>
          </p:cNvPr>
          <p:cNvPicPr>
            <a:picLocks noChangeAspect="1"/>
          </p:cNvPicPr>
          <p:nvPr/>
        </p:nvPicPr>
        <p:blipFill>
          <a:blip r:embed="rId3"/>
          <a:stretch>
            <a:fillRect/>
          </a:stretch>
        </p:blipFill>
        <p:spPr>
          <a:xfrm>
            <a:off x="10271693" y="1061395"/>
            <a:ext cx="1519256" cy="1200329"/>
          </a:xfrm>
          <a:prstGeom prst="rect">
            <a:avLst/>
          </a:prstGeom>
        </p:spPr>
      </p:pic>
      <p:pic>
        <p:nvPicPr>
          <p:cNvPr id="22" name="Picture 21" descr="1,700+ Whiteboard Pen Stock Illustrations, Royalty-Free ...">
            <a:extLst>
              <a:ext uri="{FF2B5EF4-FFF2-40B4-BE49-F238E27FC236}">
                <a16:creationId xmlns:a16="http://schemas.microsoft.com/office/drawing/2014/main" id="{6B5BBE8A-CB25-4F0F-A286-C84E99912D1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6464" t="9446" r="5206" b="14881"/>
          <a:stretch/>
        </p:blipFill>
        <p:spPr bwMode="auto">
          <a:xfrm>
            <a:off x="9185055" y="3714144"/>
            <a:ext cx="2781984" cy="23833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Table 3">
            <a:extLst>
              <a:ext uri="{FF2B5EF4-FFF2-40B4-BE49-F238E27FC236}">
                <a16:creationId xmlns:a16="http://schemas.microsoft.com/office/drawing/2014/main" id="{CEAE85A4-F446-4FE7-89B1-7C62ACD48F56}"/>
              </a:ext>
            </a:extLst>
          </p:cNvPr>
          <p:cNvGraphicFramePr>
            <a:graphicFrameLocks noGrp="1"/>
          </p:cNvGraphicFramePr>
          <p:nvPr>
            <p:extLst>
              <p:ext uri="{D42A27DB-BD31-4B8C-83A1-F6EECF244321}">
                <p14:modId xmlns:p14="http://schemas.microsoft.com/office/powerpoint/2010/main" val="2986993596"/>
              </p:ext>
            </p:extLst>
          </p:nvPr>
        </p:nvGraphicFramePr>
        <p:xfrm>
          <a:off x="1234020" y="1281336"/>
          <a:ext cx="6064558" cy="4758348"/>
        </p:xfrm>
        <a:graphic>
          <a:graphicData uri="http://schemas.openxmlformats.org/drawingml/2006/table">
            <a:tbl>
              <a:tblPr firstRow="1" bandRow="1">
                <a:tableStyleId>{5940675A-B579-460E-94D1-54222C63F5DA}</a:tableStyleId>
              </a:tblPr>
              <a:tblGrid>
                <a:gridCol w="3021976">
                  <a:extLst>
                    <a:ext uri="{9D8B030D-6E8A-4147-A177-3AD203B41FA5}">
                      <a16:colId xmlns:a16="http://schemas.microsoft.com/office/drawing/2014/main" val="3364009635"/>
                    </a:ext>
                  </a:extLst>
                </a:gridCol>
                <a:gridCol w="3042582">
                  <a:extLst>
                    <a:ext uri="{9D8B030D-6E8A-4147-A177-3AD203B41FA5}">
                      <a16:colId xmlns:a16="http://schemas.microsoft.com/office/drawing/2014/main" val="219029970"/>
                    </a:ext>
                  </a:extLst>
                </a:gridCol>
              </a:tblGrid>
              <a:tr h="2379174">
                <a:tc>
                  <a:txBody>
                    <a:bodyPr/>
                    <a:lstStyle/>
                    <a:p>
                      <a:r>
                        <a:rPr lang="en-GB" u="sng" dirty="0">
                          <a:ln>
                            <a:solidFill>
                              <a:schemeClr val="tx1"/>
                            </a:solidFill>
                          </a:ln>
                          <a:solidFill>
                            <a:schemeClr val="tx1"/>
                          </a:solidFill>
                        </a:rPr>
                        <a:t>Last lesson</a:t>
                      </a:r>
                    </a:p>
                    <a:p>
                      <a:endParaRPr lang="en-GB" dirty="0">
                        <a:ln>
                          <a:solidFill>
                            <a:schemeClr val="tx1"/>
                          </a:solidFill>
                        </a:ln>
                        <a:solidFill>
                          <a:schemeClr val="tx1"/>
                        </a:solidFill>
                      </a:endParaRPr>
                    </a:p>
                    <a:p>
                      <a:r>
                        <a:rPr lang="en-GB" dirty="0">
                          <a:ln>
                            <a:solidFill>
                              <a:schemeClr val="tx1"/>
                            </a:solidFill>
                          </a:ln>
                          <a:solidFill>
                            <a:schemeClr val="tx1"/>
                          </a:solidFill>
                        </a:rPr>
                        <a:t>What is one specialist role in an early years setting?</a:t>
                      </a:r>
                    </a:p>
                  </a:txBody>
                  <a:tcPr>
                    <a:solidFill>
                      <a:srgbClr val="FABCE5"/>
                    </a:solidFill>
                  </a:tcPr>
                </a:tc>
                <a:tc>
                  <a:txBody>
                    <a:bodyPr/>
                    <a:lstStyle/>
                    <a:p>
                      <a:r>
                        <a:rPr lang="en-GB" u="sng" dirty="0">
                          <a:ln>
                            <a:solidFill>
                              <a:schemeClr val="tx1"/>
                            </a:solidFill>
                          </a:ln>
                          <a:solidFill>
                            <a:schemeClr val="tx1"/>
                          </a:solidFill>
                        </a:rPr>
                        <a:t>Last lesson</a:t>
                      </a:r>
                    </a:p>
                    <a:p>
                      <a:endParaRPr lang="en-GB" dirty="0">
                        <a:ln>
                          <a:solidFill>
                            <a:schemeClr val="tx1"/>
                          </a:solidFill>
                        </a:ln>
                        <a:solidFill>
                          <a:schemeClr val="tx1"/>
                        </a:solidFill>
                      </a:endParaRPr>
                    </a:p>
                    <a:p>
                      <a:r>
                        <a:rPr lang="en-GB" dirty="0">
                          <a:ln>
                            <a:solidFill>
                              <a:schemeClr val="tx1"/>
                            </a:solidFill>
                          </a:ln>
                          <a:solidFill>
                            <a:schemeClr val="tx1"/>
                          </a:solidFill>
                        </a:rPr>
                        <a:t>What is one responsibility of an early years worker? </a:t>
                      </a:r>
                    </a:p>
                    <a:p>
                      <a:endParaRPr lang="en-GB" dirty="0">
                        <a:ln>
                          <a:solidFill>
                            <a:schemeClr val="tx1"/>
                          </a:solidFill>
                        </a:ln>
                        <a:solidFill>
                          <a:schemeClr val="tx1"/>
                        </a:solidFill>
                      </a:endParaRPr>
                    </a:p>
                  </a:txBody>
                  <a:tcPr>
                    <a:solidFill>
                      <a:srgbClr val="BF9FFF"/>
                    </a:solidFill>
                  </a:tcPr>
                </a:tc>
                <a:extLst>
                  <a:ext uri="{0D108BD9-81ED-4DB2-BD59-A6C34878D82A}">
                    <a16:rowId xmlns:a16="http://schemas.microsoft.com/office/drawing/2014/main" val="3471713241"/>
                  </a:ext>
                </a:extLst>
              </a:tr>
              <a:tr h="2379174">
                <a:tc>
                  <a:txBody>
                    <a:bodyPr/>
                    <a:lstStyle/>
                    <a:p>
                      <a:r>
                        <a:rPr lang="en-GB" u="sng" dirty="0">
                          <a:ln>
                            <a:solidFill>
                              <a:schemeClr val="tx1"/>
                            </a:solidFill>
                          </a:ln>
                          <a:solidFill>
                            <a:schemeClr val="tx1"/>
                          </a:solidFill>
                        </a:rPr>
                        <a:t>Last week</a:t>
                      </a:r>
                    </a:p>
                    <a:p>
                      <a:endParaRPr lang="en-GB" dirty="0">
                        <a:ln>
                          <a:solidFill>
                            <a:schemeClr val="tx1"/>
                          </a:solidFill>
                        </a:ln>
                        <a:solidFill>
                          <a:schemeClr val="tx1"/>
                        </a:solidFill>
                      </a:endParaRPr>
                    </a:p>
                    <a:p>
                      <a:r>
                        <a:rPr lang="en-GB" dirty="0">
                          <a:ln>
                            <a:solidFill>
                              <a:schemeClr val="tx1"/>
                            </a:solidFill>
                          </a:ln>
                          <a:solidFill>
                            <a:schemeClr val="tx1"/>
                          </a:solidFill>
                        </a:rPr>
                        <a:t>What is one specialist role outside an early years setting? </a:t>
                      </a:r>
                    </a:p>
                  </a:txBody>
                  <a:tcPr>
                    <a:solidFill>
                      <a:srgbClr val="BDD7EE"/>
                    </a:solidFill>
                  </a:tcPr>
                </a:tc>
                <a:tc>
                  <a:txBody>
                    <a:bodyPr/>
                    <a:lstStyle/>
                    <a:p>
                      <a:r>
                        <a:rPr lang="en-GB" u="sng" dirty="0">
                          <a:ln>
                            <a:solidFill>
                              <a:schemeClr val="tx1"/>
                            </a:solidFill>
                          </a:ln>
                          <a:solidFill>
                            <a:schemeClr val="tx1"/>
                          </a:solidFill>
                        </a:rPr>
                        <a:t>Last topic </a:t>
                      </a:r>
                    </a:p>
                    <a:p>
                      <a:endParaRPr lang="en-GB" dirty="0">
                        <a:ln>
                          <a:solidFill>
                            <a:schemeClr val="tx1"/>
                          </a:solidFill>
                        </a:ln>
                        <a:solidFill>
                          <a:schemeClr val="tx1"/>
                        </a:solidFill>
                      </a:endParaRPr>
                    </a:p>
                    <a:p>
                      <a:r>
                        <a:rPr lang="en-GB" dirty="0">
                          <a:ln>
                            <a:solidFill>
                              <a:schemeClr val="tx1"/>
                            </a:solidFill>
                          </a:ln>
                          <a:solidFill>
                            <a:schemeClr val="tx1"/>
                          </a:solidFill>
                        </a:rPr>
                        <a:t>Give one advantage or disadvantage of recording observations in a digital format </a:t>
                      </a:r>
                    </a:p>
                  </a:txBody>
                  <a:tcPr>
                    <a:solidFill>
                      <a:srgbClr val="A9D18E"/>
                    </a:solidFill>
                  </a:tcPr>
                </a:tc>
                <a:extLst>
                  <a:ext uri="{0D108BD9-81ED-4DB2-BD59-A6C34878D82A}">
                    <a16:rowId xmlns:a16="http://schemas.microsoft.com/office/drawing/2014/main" val="2954254793"/>
                  </a:ext>
                </a:extLst>
              </a:tr>
            </a:tbl>
          </a:graphicData>
        </a:graphic>
      </p:graphicFrame>
      <p:sp>
        <p:nvSpPr>
          <p:cNvPr id="18" name="TextBox 17">
            <a:extLst>
              <a:ext uri="{FF2B5EF4-FFF2-40B4-BE49-F238E27FC236}">
                <a16:creationId xmlns:a16="http://schemas.microsoft.com/office/drawing/2014/main" id="{9036653C-A657-43EA-B93A-04CDD4745FEE}"/>
              </a:ext>
            </a:extLst>
          </p:cNvPr>
          <p:cNvSpPr txBox="1"/>
          <p:nvPr/>
        </p:nvSpPr>
        <p:spPr>
          <a:xfrm>
            <a:off x="7518042" y="932603"/>
            <a:ext cx="2213669" cy="769441"/>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Todays date: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02/05/25</a:t>
            </a:r>
          </a:p>
        </p:txBody>
      </p:sp>
    </p:spTree>
    <p:extLst>
      <p:ext uri="{BB962C8B-B14F-4D97-AF65-F5344CB8AC3E}">
        <p14:creationId xmlns:p14="http://schemas.microsoft.com/office/powerpoint/2010/main" val="207224549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CA6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9F32BD37-8B40-41A0-9D90-B650E2C73132}"/>
              </a:ext>
            </a:extLst>
          </p:cNvPr>
          <p:cNvGraphicFramePr>
            <a:graphicFrameLocks noGrp="1"/>
          </p:cNvGraphicFramePr>
          <p:nvPr>
            <p:extLst>
              <p:ext uri="{D42A27DB-BD31-4B8C-83A1-F6EECF244321}">
                <p14:modId xmlns:p14="http://schemas.microsoft.com/office/powerpoint/2010/main" val="194578906"/>
              </p:ext>
            </p:extLst>
          </p:nvPr>
        </p:nvGraphicFramePr>
        <p:xfrm>
          <a:off x="445528" y="1001911"/>
          <a:ext cx="11300943" cy="5554022"/>
        </p:xfrm>
        <a:graphic>
          <a:graphicData uri="http://schemas.openxmlformats.org/drawingml/2006/table">
            <a:tbl>
              <a:tblPr firstRow="1" firstCol="1" bandRow="1">
                <a:tableStyleId>{5940675A-B579-460E-94D1-54222C63F5DA}</a:tableStyleId>
              </a:tblPr>
              <a:tblGrid>
                <a:gridCol w="1354838">
                  <a:extLst>
                    <a:ext uri="{9D8B030D-6E8A-4147-A177-3AD203B41FA5}">
                      <a16:colId xmlns:a16="http://schemas.microsoft.com/office/drawing/2014/main" val="3541470949"/>
                    </a:ext>
                  </a:extLst>
                </a:gridCol>
                <a:gridCol w="2550695">
                  <a:extLst>
                    <a:ext uri="{9D8B030D-6E8A-4147-A177-3AD203B41FA5}">
                      <a16:colId xmlns:a16="http://schemas.microsoft.com/office/drawing/2014/main" val="886622921"/>
                    </a:ext>
                  </a:extLst>
                </a:gridCol>
                <a:gridCol w="2378562">
                  <a:extLst>
                    <a:ext uri="{9D8B030D-6E8A-4147-A177-3AD203B41FA5}">
                      <a16:colId xmlns:a16="http://schemas.microsoft.com/office/drawing/2014/main" val="303721834"/>
                    </a:ext>
                  </a:extLst>
                </a:gridCol>
                <a:gridCol w="2578449">
                  <a:extLst>
                    <a:ext uri="{9D8B030D-6E8A-4147-A177-3AD203B41FA5}">
                      <a16:colId xmlns:a16="http://schemas.microsoft.com/office/drawing/2014/main" val="1164509586"/>
                    </a:ext>
                  </a:extLst>
                </a:gridCol>
                <a:gridCol w="2438399">
                  <a:extLst>
                    <a:ext uri="{9D8B030D-6E8A-4147-A177-3AD203B41FA5}">
                      <a16:colId xmlns:a16="http://schemas.microsoft.com/office/drawing/2014/main" val="533315629"/>
                    </a:ext>
                  </a:extLst>
                </a:gridCol>
              </a:tblGrid>
              <a:tr h="922332">
                <a:tc>
                  <a:txBody>
                    <a:bodyPr/>
                    <a:lstStyle/>
                    <a:p>
                      <a:pPr algn="l">
                        <a:lnSpc>
                          <a:spcPct val="107000"/>
                        </a:lnSpc>
                        <a:spcAft>
                          <a:spcPts val="800"/>
                        </a:spcAft>
                      </a:pPr>
                      <a:r>
                        <a:rPr lang="en-GB" sz="2000" kern="100" dirty="0">
                          <a:ln>
                            <a:solidFill>
                              <a:sysClr val="windowText" lastClr="000000"/>
                            </a:solidFill>
                          </a:ln>
                          <a:solidFill>
                            <a:sysClr val="windowText" lastClr="000000"/>
                          </a:solidFill>
                          <a:effectLst/>
                        </a:rPr>
                        <a:t> </a:t>
                      </a:r>
                      <a:endParaRPr lang="en-GB" sz="20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DE3F4"/>
                    </a:solidFill>
                  </a:tcPr>
                </a:tc>
                <a:tc>
                  <a:txBody>
                    <a:bodyPr/>
                    <a:lstStyle/>
                    <a:p>
                      <a:pPr algn="ctr">
                        <a:lnSpc>
                          <a:spcPct val="107000"/>
                        </a:lnSpc>
                        <a:spcAft>
                          <a:spcPts val="800"/>
                        </a:spcAft>
                      </a:pPr>
                      <a:r>
                        <a:rPr lang="en-GB" sz="2000" kern="100" dirty="0">
                          <a:ln>
                            <a:solidFill>
                              <a:sysClr val="windowText" lastClr="000000"/>
                            </a:solidFill>
                          </a:ln>
                          <a:solidFill>
                            <a:sysClr val="windowText" lastClr="000000"/>
                          </a:solidFill>
                          <a:effectLst/>
                        </a:rPr>
                        <a:t>Impact on the nursery staff</a:t>
                      </a:r>
                      <a:endParaRPr lang="en-GB" sz="20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DE3F4"/>
                    </a:solidFill>
                  </a:tcPr>
                </a:tc>
                <a:tc>
                  <a:txBody>
                    <a:bodyPr/>
                    <a:lstStyle/>
                    <a:p>
                      <a:pPr algn="ctr">
                        <a:lnSpc>
                          <a:spcPct val="107000"/>
                        </a:lnSpc>
                        <a:spcAft>
                          <a:spcPts val="800"/>
                        </a:spcAft>
                      </a:pPr>
                      <a:r>
                        <a:rPr lang="en-GB" sz="2000" kern="100" dirty="0">
                          <a:ln>
                            <a:solidFill>
                              <a:sysClr val="windowText" lastClr="000000"/>
                            </a:solidFill>
                          </a:ln>
                          <a:solidFill>
                            <a:sysClr val="windowText" lastClr="000000"/>
                          </a:solidFill>
                          <a:effectLst/>
                        </a:rPr>
                        <a:t>Impact on the children</a:t>
                      </a:r>
                      <a:endParaRPr lang="en-GB" sz="20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DE3F4"/>
                    </a:solidFill>
                  </a:tcPr>
                </a:tc>
                <a:tc>
                  <a:txBody>
                    <a:bodyPr/>
                    <a:lstStyle/>
                    <a:p>
                      <a:pPr algn="ctr">
                        <a:lnSpc>
                          <a:spcPct val="107000"/>
                        </a:lnSpc>
                        <a:spcAft>
                          <a:spcPts val="800"/>
                        </a:spcAft>
                      </a:pPr>
                      <a:r>
                        <a:rPr lang="en-GB" sz="2000" kern="100" dirty="0">
                          <a:ln>
                            <a:solidFill>
                              <a:sysClr val="windowText" lastClr="000000"/>
                            </a:solidFill>
                          </a:ln>
                          <a:solidFill>
                            <a:sysClr val="windowText" lastClr="000000"/>
                          </a:solidFill>
                          <a:effectLst/>
                        </a:rPr>
                        <a:t>Impact on parents/carers</a:t>
                      </a:r>
                      <a:endParaRPr lang="en-GB" sz="20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DE3F4"/>
                    </a:solidFill>
                  </a:tcPr>
                </a:tc>
                <a:tc>
                  <a:txBody>
                    <a:bodyPr/>
                    <a:lstStyle/>
                    <a:p>
                      <a:pPr algn="ctr">
                        <a:lnSpc>
                          <a:spcPct val="107000"/>
                        </a:lnSpc>
                        <a:spcAft>
                          <a:spcPts val="800"/>
                        </a:spcAft>
                      </a:pPr>
                      <a:r>
                        <a:rPr lang="en-GB" sz="2000" kern="100" dirty="0">
                          <a:ln>
                            <a:solidFill>
                              <a:sysClr val="windowText" lastClr="000000"/>
                            </a:solidFill>
                          </a:ln>
                          <a:solidFill>
                            <a:sysClr val="windowText" lastClr="000000"/>
                          </a:solidFill>
                          <a:effectLst/>
                        </a:rPr>
                        <a:t>Impact on EYP</a:t>
                      </a:r>
                      <a:endParaRPr lang="en-GB" sz="20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DE3F4"/>
                    </a:solidFill>
                  </a:tcPr>
                </a:tc>
                <a:extLst>
                  <a:ext uri="{0D108BD9-81ED-4DB2-BD59-A6C34878D82A}">
                    <a16:rowId xmlns:a16="http://schemas.microsoft.com/office/drawing/2014/main" val="1496696034"/>
                  </a:ext>
                </a:extLst>
              </a:tr>
              <a:tr h="4288421">
                <a:tc>
                  <a:txBody>
                    <a:bodyPr/>
                    <a:lstStyle/>
                    <a:p>
                      <a:pPr algn="ctr">
                        <a:lnSpc>
                          <a:spcPct val="107000"/>
                        </a:lnSpc>
                        <a:spcAft>
                          <a:spcPts val="800"/>
                        </a:spcAft>
                      </a:pPr>
                      <a:r>
                        <a:rPr lang="en-GB" sz="2000" kern="100" dirty="0">
                          <a:ln>
                            <a:solidFill>
                              <a:sysClr val="windowText" lastClr="000000"/>
                            </a:solidFill>
                          </a:ln>
                          <a:solidFill>
                            <a:sysClr val="windowText" lastClr="000000"/>
                          </a:solidFill>
                          <a:effectLst/>
                        </a:rPr>
                        <a:t>If an EYP is always late and has bad attendance</a:t>
                      </a:r>
                      <a:endParaRPr lang="en-GB" sz="20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DE3F4"/>
                    </a:solidFill>
                  </a:tcPr>
                </a:tc>
                <a:tc>
                  <a:txBody>
                    <a:bodyPr/>
                    <a:lstStyle/>
                    <a:p>
                      <a:pPr marL="342900" indent="-342900" algn="l">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 Reduced productivity/quality of care</a:t>
                      </a:r>
                    </a:p>
                    <a:p>
                      <a:pPr marL="342900" indent="-342900" algn="l">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Increased stress</a:t>
                      </a:r>
                    </a:p>
                    <a:p>
                      <a:pPr marL="342900" indent="-342900" algn="l">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Resentment/frustrations</a:t>
                      </a:r>
                    </a:p>
                    <a:p>
                      <a:pPr marL="342900" indent="-342900" algn="l">
                        <a:lnSpc>
                          <a:spcPct val="107000"/>
                        </a:lnSpc>
                        <a:spcAft>
                          <a:spcPts val="800"/>
                        </a:spcAft>
                        <a:buFont typeface="Arial" panose="020B0604020202020204" pitchFamily="34" charset="0"/>
                        <a:buChar char="•"/>
                      </a:pPr>
                      <a:endParaRPr lang="en-GB" sz="20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indent="-342900" algn="l">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 Safety</a:t>
                      </a:r>
                    </a:p>
                    <a:p>
                      <a:pPr marL="342900" indent="-342900" algn="l">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Not having their keyworker at drop off and pick up</a:t>
                      </a:r>
                    </a:p>
                    <a:p>
                      <a:pPr marL="342900" indent="-342900" algn="l">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needs may not be fully met</a:t>
                      </a:r>
                    </a:p>
                    <a:p>
                      <a:pPr marL="342900" indent="-342900" algn="l">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Damage to attachment</a:t>
                      </a:r>
                    </a:p>
                    <a:p>
                      <a:pPr marL="342900" indent="-342900" algn="l">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change in daily routine</a:t>
                      </a:r>
                    </a:p>
                    <a:p>
                      <a:pPr marL="342900" indent="-342900" algn="l">
                        <a:lnSpc>
                          <a:spcPct val="107000"/>
                        </a:lnSpc>
                        <a:spcAft>
                          <a:spcPts val="800"/>
                        </a:spcAft>
                        <a:buFont typeface="Arial" panose="020B0604020202020204" pitchFamily="34" charset="0"/>
                        <a:buChar char="•"/>
                      </a:pPr>
                      <a:endParaRPr lang="en-GB" sz="20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indent="-342900" algn="l">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Consistency to trust the service</a:t>
                      </a:r>
                    </a:p>
                    <a:p>
                      <a:pPr marL="342900" indent="-342900" algn="l">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Impact their work if the early years setting can’t open due to staff absence</a:t>
                      </a:r>
                    </a:p>
                    <a:p>
                      <a:pPr marL="342900" indent="-342900" algn="l">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Stress/Upset</a:t>
                      </a:r>
                    </a:p>
                    <a:p>
                      <a:pPr marL="342900" indent="-342900" algn="l">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Financial impact- paying for services in advance</a:t>
                      </a:r>
                    </a:p>
                    <a:p>
                      <a:pPr marL="342900" indent="-342900" algn="l">
                        <a:lnSpc>
                          <a:spcPct val="107000"/>
                        </a:lnSpc>
                        <a:spcAft>
                          <a:spcPts val="800"/>
                        </a:spcAft>
                        <a:buFont typeface="Arial" panose="020B0604020202020204" pitchFamily="34" charset="0"/>
                        <a:buChar char="•"/>
                      </a:pPr>
                      <a:endParaRPr lang="en-GB" sz="20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indent="-342900" algn="l">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Miss out on development</a:t>
                      </a:r>
                    </a:p>
                    <a:p>
                      <a:pPr marL="342900" indent="-342900" algn="l">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Strained relationships with colleagues/management</a:t>
                      </a:r>
                    </a:p>
                    <a:p>
                      <a:pPr marL="342900" indent="-342900" algn="l">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Change in relationships with children/parent’s/carers</a:t>
                      </a:r>
                    </a:p>
                    <a:p>
                      <a:pPr marL="342900" indent="-342900" algn="l">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Income could be impacted.</a:t>
                      </a:r>
                    </a:p>
                    <a:p>
                      <a:pPr marL="342900" indent="-342900" algn="l">
                        <a:lnSpc>
                          <a:spcPct val="107000"/>
                        </a:lnSpc>
                        <a:spcAft>
                          <a:spcPts val="800"/>
                        </a:spcAft>
                        <a:buFont typeface="Arial" panose="020B0604020202020204" pitchFamily="34" charset="0"/>
                        <a:buChar char="•"/>
                      </a:pPr>
                      <a:endParaRPr lang="en-GB" sz="20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1766626"/>
                  </a:ext>
                </a:extLst>
              </a:tr>
            </a:tbl>
          </a:graphicData>
        </a:graphic>
      </p:graphicFrame>
    </p:spTree>
    <p:extLst>
      <p:ext uri="{BB962C8B-B14F-4D97-AF65-F5344CB8AC3E}">
        <p14:creationId xmlns:p14="http://schemas.microsoft.com/office/powerpoint/2010/main" val="298892610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CA6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9F32BD37-8B40-41A0-9D90-B650E2C73132}"/>
              </a:ext>
            </a:extLst>
          </p:cNvPr>
          <p:cNvGraphicFramePr>
            <a:graphicFrameLocks noGrp="1"/>
          </p:cNvGraphicFramePr>
          <p:nvPr>
            <p:extLst>
              <p:ext uri="{D42A27DB-BD31-4B8C-83A1-F6EECF244321}">
                <p14:modId xmlns:p14="http://schemas.microsoft.com/office/powerpoint/2010/main" val="995219572"/>
              </p:ext>
            </p:extLst>
          </p:nvPr>
        </p:nvGraphicFramePr>
        <p:xfrm>
          <a:off x="531458" y="1256400"/>
          <a:ext cx="11129084" cy="4839599"/>
        </p:xfrm>
        <a:graphic>
          <a:graphicData uri="http://schemas.openxmlformats.org/drawingml/2006/table">
            <a:tbl>
              <a:tblPr firstRow="1" firstCol="1" bandRow="1">
                <a:tableStyleId>{5940675A-B579-460E-94D1-54222C63F5DA}</a:tableStyleId>
              </a:tblPr>
              <a:tblGrid>
                <a:gridCol w="1487779">
                  <a:extLst>
                    <a:ext uri="{9D8B030D-6E8A-4147-A177-3AD203B41FA5}">
                      <a16:colId xmlns:a16="http://schemas.microsoft.com/office/drawing/2014/main" val="3541470949"/>
                    </a:ext>
                  </a:extLst>
                </a:gridCol>
                <a:gridCol w="2230474">
                  <a:extLst>
                    <a:ext uri="{9D8B030D-6E8A-4147-A177-3AD203B41FA5}">
                      <a16:colId xmlns:a16="http://schemas.microsoft.com/office/drawing/2014/main" val="886622921"/>
                    </a:ext>
                  </a:extLst>
                </a:gridCol>
                <a:gridCol w="2470277">
                  <a:extLst>
                    <a:ext uri="{9D8B030D-6E8A-4147-A177-3AD203B41FA5}">
                      <a16:colId xmlns:a16="http://schemas.microsoft.com/office/drawing/2014/main" val="303721834"/>
                    </a:ext>
                  </a:extLst>
                </a:gridCol>
                <a:gridCol w="2470277">
                  <a:extLst>
                    <a:ext uri="{9D8B030D-6E8A-4147-A177-3AD203B41FA5}">
                      <a16:colId xmlns:a16="http://schemas.microsoft.com/office/drawing/2014/main" val="1164509586"/>
                    </a:ext>
                  </a:extLst>
                </a:gridCol>
                <a:gridCol w="2470277">
                  <a:extLst>
                    <a:ext uri="{9D8B030D-6E8A-4147-A177-3AD203B41FA5}">
                      <a16:colId xmlns:a16="http://schemas.microsoft.com/office/drawing/2014/main" val="533315629"/>
                    </a:ext>
                  </a:extLst>
                </a:gridCol>
              </a:tblGrid>
              <a:tr h="954957">
                <a:tc>
                  <a:txBody>
                    <a:bodyPr/>
                    <a:lstStyle/>
                    <a:p>
                      <a:pPr algn="l">
                        <a:lnSpc>
                          <a:spcPct val="107000"/>
                        </a:lnSpc>
                        <a:spcAft>
                          <a:spcPts val="800"/>
                        </a:spcAft>
                      </a:pPr>
                      <a:r>
                        <a:rPr lang="en-GB" sz="2200" kern="100" dirty="0">
                          <a:ln>
                            <a:solidFill>
                              <a:sysClr val="windowText" lastClr="000000"/>
                            </a:solidFill>
                          </a:ln>
                          <a:solidFill>
                            <a:sysClr val="windowText" lastClr="000000"/>
                          </a:solidFill>
                          <a:effectLst/>
                        </a:rPr>
                        <a:t> </a:t>
                      </a:r>
                      <a:endParaRPr lang="en-GB" sz="22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DE3F4"/>
                    </a:solidFill>
                  </a:tcPr>
                </a:tc>
                <a:tc>
                  <a:txBody>
                    <a:bodyPr/>
                    <a:lstStyle/>
                    <a:p>
                      <a:pPr algn="ctr">
                        <a:lnSpc>
                          <a:spcPct val="107000"/>
                        </a:lnSpc>
                        <a:spcAft>
                          <a:spcPts val="800"/>
                        </a:spcAft>
                      </a:pPr>
                      <a:r>
                        <a:rPr lang="en-GB" sz="2200" kern="100" dirty="0">
                          <a:ln>
                            <a:solidFill>
                              <a:sysClr val="windowText" lastClr="000000"/>
                            </a:solidFill>
                          </a:ln>
                          <a:solidFill>
                            <a:sysClr val="windowText" lastClr="000000"/>
                          </a:solidFill>
                          <a:effectLst/>
                        </a:rPr>
                        <a:t>Impact on the nursery staff</a:t>
                      </a:r>
                      <a:endParaRPr lang="en-GB" sz="22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DE3F4"/>
                    </a:solidFill>
                  </a:tcPr>
                </a:tc>
                <a:tc>
                  <a:txBody>
                    <a:bodyPr/>
                    <a:lstStyle/>
                    <a:p>
                      <a:pPr algn="ctr">
                        <a:lnSpc>
                          <a:spcPct val="107000"/>
                        </a:lnSpc>
                        <a:spcAft>
                          <a:spcPts val="800"/>
                        </a:spcAft>
                      </a:pPr>
                      <a:r>
                        <a:rPr lang="en-GB" sz="2200" kern="100">
                          <a:ln>
                            <a:solidFill>
                              <a:sysClr val="windowText" lastClr="000000"/>
                            </a:solidFill>
                          </a:ln>
                          <a:solidFill>
                            <a:sysClr val="windowText" lastClr="000000"/>
                          </a:solidFill>
                          <a:effectLst/>
                        </a:rPr>
                        <a:t>Impact on the children</a:t>
                      </a:r>
                      <a:endParaRPr lang="en-GB" sz="2200" kern="10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DE3F4"/>
                    </a:solidFill>
                  </a:tcPr>
                </a:tc>
                <a:tc>
                  <a:txBody>
                    <a:bodyPr/>
                    <a:lstStyle/>
                    <a:p>
                      <a:pPr algn="ctr">
                        <a:lnSpc>
                          <a:spcPct val="107000"/>
                        </a:lnSpc>
                        <a:spcAft>
                          <a:spcPts val="800"/>
                        </a:spcAft>
                      </a:pPr>
                      <a:r>
                        <a:rPr lang="en-GB" sz="2200" kern="100">
                          <a:ln>
                            <a:solidFill>
                              <a:sysClr val="windowText" lastClr="000000"/>
                            </a:solidFill>
                          </a:ln>
                          <a:solidFill>
                            <a:sysClr val="windowText" lastClr="000000"/>
                          </a:solidFill>
                          <a:effectLst/>
                        </a:rPr>
                        <a:t>Impact on parents/carers</a:t>
                      </a:r>
                      <a:endParaRPr lang="en-GB" sz="2200" kern="10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DE3F4"/>
                    </a:solidFill>
                  </a:tcPr>
                </a:tc>
                <a:tc>
                  <a:txBody>
                    <a:bodyPr/>
                    <a:lstStyle/>
                    <a:p>
                      <a:pPr algn="ctr">
                        <a:lnSpc>
                          <a:spcPct val="107000"/>
                        </a:lnSpc>
                        <a:spcAft>
                          <a:spcPts val="800"/>
                        </a:spcAft>
                      </a:pPr>
                      <a:r>
                        <a:rPr lang="en-GB" sz="2200" kern="100" dirty="0">
                          <a:ln>
                            <a:solidFill>
                              <a:sysClr val="windowText" lastClr="000000"/>
                            </a:solidFill>
                          </a:ln>
                          <a:solidFill>
                            <a:sysClr val="windowText" lastClr="000000"/>
                          </a:solidFill>
                          <a:effectLst/>
                        </a:rPr>
                        <a:t>Impact on EYP</a:t>
                      </a:r>
                      <a:endParaRPr lang="en-GB" sz="22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DE3F4"/>
                    </a:solidFill>
                  </a:tcPr>
                </a:tc>
                <a:extLst>
                  <a:ext uri="{0D108BD9-81ED-4DB2-BD59-A6C34878D82A}">
                    <a16:rowId xmlns:a16="http://schemas.microsoft.com/office/drawing/2014/main" val="1496696034"/>
                  </a:ext>
                </a:extLst>
              </a:tr>
              <a:tr h="3884642">
                <a:tc>
                  <a:txBody>
                    <a:bodyPr/>
                    <a:lstStyle/>
                    <a:p>
                      <a:pPr algn="ctr">
                        <a:lnSpc>
                          <a:spcPct val="107000"/>
                        </a:lnSpc>
                        <a:spcAft>
                          <a:spcPts val="800"/>
                        </a:spcAft>
                      </a:pPr>
                      <a:r>
                        <a:rPr lang="en-GB" sz="2200" kern="100" dirty="0">
                          <a:ln>
                            <a:solidFill>
                              <a:sysClr val="windowText" lastClr="000000"/>
                            </a:solidFill>
                          </a:ln>
                          <a:solidFill>
                            <a:sysClr val="windowText" lastClr="000000"/>
                          </a:solidFill>
                          <a:effectLst/>
                        </a:rPr>
                        <a:t>If an EYP is punctual and has good attendance</a:t>
                      </a:r>
                      <a:endParaRPr lang="en-GB" sz="22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DE3F4"/>
                    </a:solidFill>
                  </a:tcPr>
                </a:tc>
                <a:tc>
                  <a:txBody>
                    <a:bodyPr/>
                    <a:lstStyle/>
                    <a:p>
                      <a:pPr marL="285750" indent="-285750" algn="ctr">
                        <a:buFont typeface="Arial" panose="020B0604020202020204" pitchFamily="34" charset="0"/>
                        <a:buChar char="•"/>
                      </a:pPr>
                      <a:r>
                        <a:rPr lang="en-GB" sz="2000" dirty="0">
                          <a:ln>
                            <a:solidFill>
                              <a:sysClr val="windowText" lastClr="000000"/>
                            </a:solidFill>
                          </a:ln>
                          <a:solidFill>
                            <a:sysClr val="windowText" lastClr="000000"/>
                          </a:solidFill>
                        </a:rPr>
                        <a:t>Relationships will be positive and supportive </a:t>
                      </a:r>
                    </a:p>
                    <a:p>
                      <a:pPr marL="285750" indent="-285750" algn="ctr">
                        <a:buFont typeface="Arial" panose="020B0604020202020204" pitchFamily="34" charset="0"/>
                        <a:buChar char="•"/>
                      </a:pPr>
                      <a:r>
                        <a:rPr lang="en-GB" sz="2000" dirty="0">
                          <a:ln>
                            <a:solidFill>
                              <a:sysClr val="windowText" lastClr="000000"/>
                            </a:solidFill>
                          </a:ln>
                          <a:solidFill>
                            <a:sysClr val="windowText" lastClr="000000"/>
                          </a:solidFill>
                        </a:rPr>
                        <a:t>Effective teamwork </a:t>
                      </a:r>
                    </a:p>
                    <a:p>
                      <a:pPr marL="285750" indent="-285750" algn="ctr">
                        <a:buFont typeface="Arial" panose="020B0604020202020204" pitchFamily="34" charset="0"/>
                        <a:buChar char="•"/>
                      </a:pPr>
                      <a:r>
                        <a:rPr lang="en-GB" sz="2000" dirty="0">
                          <a:ln>
                            <a:solidFill>
                              <a:sysClr val="windowText" lastClr="000000"/>
                            </a:solidFill>
                          </a:ln>
                          <a:solidFill>
                            <a:sysClr val="windowText" lastClr="000000"/>
                          </a:solidFill>
                        </a:rPr>
                        <a:t>Ensures the setting will be open and function as normal</a:t>
                      </a:r>
                    </a:p>
                  </a:txBody>
                  <a:tcPr anchor="ctr"/>
                </a:tc>
                <a:tc>
                  <a:txBody>
                    <a:bodyPr/>
                    <a:lstStyle/>
                    <a:p>
                      <a:pPr marL="285750" indent="-285750" algn="ctr">
                        <a:buFont typeface="Arial" panose="020B0604020202020204" pitchFamily="34" charset="0"/>
                        <a:buChar char="•"/>
                      </a:pPr>
                      <a:r>
                        <a:rPr lang="en-GB" sz="2000" dirty="0">
                          <a:ln>
                            <a:solidFill>
                              <a:sysClr val="windowText" lastClr="000000"/>
                            </a:solidFill>
                          </a:ln>
                          <a:solidFill>
                            <a:sysClr val="windowText" lastClr="000000"/>
                          </a:solidFill>
                        </a:rPr>
                        <a:t>Activities will be ready for the children as they arrive</a:t>
                      </a:r>
                    </a:p>
                    <a:p>
                      <a:pPr marL="285750" indent="-285750" algn="ctr">
                        <a:buFont typeface="Arial" panose="020B0604020202020204" pitchFamily="34" charset="0"/>
                        <a:buChar char="•"/>
                      </a:pPr>
                      <a:r>
                        <a:rPr lang="en-GB" sz="2000" dirty="0">
                          <a:ln>
                            <a:solidFill>
                              <a:sysClr val="windowText" lastClr="000000"/>
                            </a:solidFill>
                          </a:ln>
                          <a:solidFill>
                            <a:sysClr val="windowText" lastClr="000000"/>
                          </a:solidFill>
                        </a:rPr>
                        <a:t>Children will be keep to their daily routines including accessing their key worker</a:t>
                      </a:r>
                    </a:p>
                    <a:p>
                      <a:pPr marL="285750" indent="-285750" algn="ctr">
                        <a:buFont typeface="Arial" panose="020B0604020202020204" pitchFamily="34" charset="0"/>
                        <a:buChar char="•"/>
                      </a:pPr>
                      <a:r>
                        <a:rPr lang="en-GB" sz="2000" dirty="0">
                          <a:ln>
                            <a:solidFill>
                              <a:sysClr val="windowText" lastClr="000000"/>
                            </a:solidFill>
                          </a:ln>
                          <a:solidFill>
                            <a:sysClr val="windowText" lastClr="000000"/>
                          </a:solidFill>
                        </a:rPr>
                        <a:t>Children’s needs will be met</a:t>
                      </a:r>
                    </a:p>
                  </a:txBody>
                  <a:tcPr anchor="ctr"/>
                </a:tc>
                <a:tc>
                  <a:txBody>
                    <a:bodyPr/>
                    <a:lstStyle/>
                    <a:p>
                      <a:pPr marL="285750" indent="-285750" algn="ctr">
                        <a:buFont typeface="Arial" panose="020B0604020202020204" pitchFamily="34" charset="0"/>
                        <a:buChar char="•"/>
                      </a:pPr>
                      <a:r>
                        <a:rPr lang="en-GB" sz="2000" dirty="0">
                          <a:ln>
                            <a:solidFill>
                              <a:sysClr val="windowText" lastClr="000000"/>
                            </a:solidFill>
                          </a:ln>
                          <a:solidFill>
                            <a:sysClr val="windowText" lastClr="000000"/>
                          </a:solidFill>
                        </a:rPr>
                        <a:t>Parents/carers will rely on the setting and know it is trustworthy</a:t>
                      </a:r>
                    </a:p>
                    <a:p>
                      <a:pPr marL="285750" indent="-285750" algn="ctr">
                        <a:buFont typeface="Arial" panose="020B0604020202020204" pitchFamily="34" charset="0"/>
                        <a:buChar char="•"/>
                      </a:pPr>
                      <a:r>
                        <a:rPr lang="en-GB" sz="2000" dirty="0">
                          <a:ln>
                            <a:solidFill>
                              <a:sysClr val="windowText" lastClr="000000"/>
                            </a:solidFill>
                          </a:ln>
                          <a:solidFill>
                            <a:sysClr val="windowText" lastClr="000000"/>
                          </a:solidFill>
                        </a:rPr>
                        <a:t>Recommendations/word of mouth will produce new service users</a:t>
                      </a:r>
                    </a:p>
                  </a:txBody>
                  <a:tcPr anchor="ctr"/>
                </a:tc>
                <a:tc>
                  <a:txBody>
                    <a:bodyPr/>
                    <a:lstStyle/>
                    <a:p>
                      <a:pPr marL="285750" indent="-285750" algn="ctr">
                        <a:buFont typeface="Arial" panose="020B0604020202020204" pitchFamily="34" charset="0"/>
                        <a:buChar char="•"/>
                      </a:pPr>
                      <a:r>
                        <a:rPr lang="en-GB" sz="2000" dirty="0">
                          <a:ln>
                            <a:solidFill>
                              <a:sysClr val="windowText" lastClr="000000"/>
                            </a:solidFill>
                          </a:ln>
                          <a:solidFill>
                            <a:sysClr val="windowText" lastClr="000000"/>
                          </a:solidFill>
                        </a:rPr>
                        <a:t>Known as reliable, trustworthy and have integrity.</a:t>
                      </a:r>
                    </a:p>
                  </a:txBody>
                  <a:tcPr anchor="ctr"/>
                </a:tc>
                <a:extLst>
                  <a:ext uri="{0D108BD9-81ED-4DB2-BD59-A6C34878D82A}">
                    <a16:rowId xmlns:a16="http://schemas.microsoft.com/office/drawing/2014/main" val="3191766626"/>
                  </a:ext>
                </a:extLst>
              </a:tr>
            </a:tbl>
          </a:graphicData>
        </a:graphic>
      </p:graphicFrame>
    </p:spTree>
    <p:extLst>
      <p:ext uri="{BB962C8B-B14F-4D97-AF65-F5344CB8AC3E}">
        <p14:creationId xmlns:p14="http://schemas.microsoft.com/office/powerpoint/2010/main" val="153711070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CA6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8" name="Cloud 17">
            <a:extLst>
              <a:ext uri="{FF2B5EF4-FFF2-40B4-BE49-F238E27FC236}">
                <a16:creationId xmlns:a16="http://schemas.microsoft.com/office/drawing/2014/main" id="{35AEB18B-B928-4F98-8E1C-E892995888A3}"/>
              </a:ext>
            </a:extLst>
          </p:cNvPr>
          <p:cNvSpPr/>
          <p:nvPr/>
        </p:nvSpPr>
        <p:spPr>
          <a:xfrm>
            <a:off x="4275043" y="2722980"/>
            <a:ext cx="3623174" cy="1865062"/>
          </a:xfrm>
          <a:prstGeom prst="cloud">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kern="100" dirty="0">
                <a:ln>
                  <a:solidFill>
                    <a:sysClr val="windowText" lastClr="000000"/>
                  </a:solidFill>
                </a:ln>
                <a:solidFill>
                  <a:sysClr val="windowText" lastClr="000000"/>
                </a:solidFill>
                <a:effectLst/>
                <a:ea typeface="Calibri" panose="020F0502020204030204" pitchFamily="34" charset="0"/>
                <a:cs typeface="Times New Roman" panose="02020603050405020304" pitchFamily="18" charset="0"/>
              </a:rPr>
              <a:t>How to improve attendance and punctuality </a:t>
            </a:r>
            <a:endParaRPr lang="en-GB" sz="1600" kern="100" dirty="0">
              <a:ln>
                <a:solidFill>
                  <a:sysClr val="windowText" lastClr="000000"/>
                </a:solidFill>
              </a:ln>
              <a:solidFill>
                <a:sysClr val="windowText" lastClr="000000"/>
              </a:solidFill>
              <a:effectLst/>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C820DFE6-F590-423A-9EEC-62D02D93A5A4}"/>
              </a:ext>
            </a:extLst>
          </p:cNvPr>
          <p:cNvSpPr txBox="1"/>
          <p:nvPr/>
        </p:nvSpPr>
        <p:spPr>
          <a:xfrm>
            <a:off x="1200969" y="1394164"/>
            <a:ext cx="3895429" cy="1015663"/>
          </a:xfrm>
          <a:prstGeom prst="rect">
            <a:avLst/>
          </a:prstGeom>
          <a:noFill/>
        </p:spPr>
        <p:txBody>
          <a:bodyPr wrap="square">
            <a:spAutoFit/>
          </a:bodyPr>
          <a:lstStyle/>
          <a:p>
            <a:pPr algn="ctr"/>
            <a:r>
              <a:rPr lang="en-GB" sz="2000" dirty="0">
                <a:ln>
                  <a:solidFill>
                    <a:srgbClr val="7030A0"/>
                  </a:solidFill>
                </a:ln>
                <a:solidFill>
                  <a:srgbClr val="7030A0"/>
                </a:solidFill>
              </a:rPr>
              <a:t>Arrive on time at the start of the day and finish at the agreed time at the end of the day</a:t>
            </a:r>
          </a:p>
        </p:txBody>
      </p:sp>
      <p:sp>
        <p:nvSpPr>
          <p:cNvPr id="22" name="TextBox 21">
            <a:extLst>
              <a:ext uri="{FF2B5EF4-FFF2-40B4-BE49-F238E27FC236}">
                <a16:creationId xmlns:a16="http://schemas.microsoft.com/office/drawing/2014/main" id="{625D10A5-2B66-4B33-BF9C-2A42F726F6FC}"/>
              </a:ext>
            </a:extLst>
          </p:cNvPr>
          <p:cNvSpPr txBox="1"/>
          <p:nvPr/>
        </p:nvSpPr>
        <p:spPr>
          <a:xfrm>
            <a:off x="6439663" y="1364030"/>
            <a:ext cx="2786356" cy="707886"/>
          </a:xfrm>
          <a:prstGeom prst="rect">
            <a:avLst/>
          </a:prstGeom>
          <a:noFill/>
        </p:spPr>
        <p:txBody>
          <a:bodyPr wrap="square">
            <a:spAutoFit/>
          </a:bodyPr>
          <a:lstStyle/>
          <a:p>
            <a:pPr algn="ctr"/>
            <a:r>
              <a:rPr lang="en-GB" sz="2000" dirty="0">
                <a:ln>
                  <a:solidFill>
                    <a:srgbClr val="7030A0"/>
                  </a:solidFill>
                </a:ln>
                <a:solidFill>
                  <a:srgbClr val="7030A0"/>
                </a:solidFill>
              </a:rPr>
              <a:t>Return on time after a break</a:t>
            </a:r>
          </a:p>
        </p:txBody>
      </p:sp>
      <p:sp>
        <p:nvSpPr>
          <p:cNvPr id="25" name="TextBox 24">
            <a:extLst>
              <a:ext uri="{FF2B5EF4-FFF2-40B4-BE49-F238E27FC236}">
                <a16:creationId xmlns:a16="http://schemas.microsoft.com/office/drawing/2014/main" id="{7D17079A-4E57-4D01-A950-9C9A60B701D1}"/>
              </a:ext>
            </a:extLst>
          </p:cNvPr>
          <p:cNvSpPr txBox="1"/>
          <p:nvPr/>
        </p:nvSpPr>
        <p:spPr>
          <a:xfrm>
            <a:off x="8645307" y="3016588"/>
            <a:ext cx="3212495" cy="1015663"/>
          </a:xfrm>
          <a:prstGeom prst="rect">
            <a:avLst/>
          </a:prstGeom>
          <a:noFill/>
        </p:spPr>
        <p:txBody>
          <a:bodyPr wrap="square">
            <a:spAutoFit/>
          </a:bodyPr>
          <a:lstStyle/>
          <a:p>
            <a:pPr algn="ctr"/>
            <a:r>
              <a:rPr lang="en-GB" sz="2000" dirty="0">
                <a:ln>
                  <a:solidFill>
                    <a:srgbClr val="7030A0"/>
                  </a:solidFill>
                </a:ln>
                <a:solidFill>
                  <a:srgbClr val="7030A0"/>
                </a:solidFill>
              </a:rPr>
              <a:t>If you have a planned absence, discuss with your manager</a:t>
            </a:r>
          </a:p>
        </p:txBody>
      </p:sp>
      <p:sp>
        <p:nvSpPr>
          <p:cNvPr id="26" name="TextBox 25">
            <a:extLst>
              <a:ext uri="{FF2B5EF4-FFF2-40B4-BE49-F238E27FC236}">
                <a16:creationId xmlns:a16="http://schemas.microsoft.com/office/drawing/2014/main" id="{EBAD44EA-956C-445A-BE75-8AB9E04EB99F}"/>
              </a:ext>
            </a:extLst>
          </p:cNvPr>
          <p:cNvSpPr txBox="1"/>
          <p:nvPr/>
        </p:nvSpPr>
        <p:spPr>
          <a:xfrm>
            <a:off x="6439663" y="5269444"/>
            <a:ext cx="3600638" cy="1015663"/>
          </a:xfrm>
          <a:prstGeom prst="rect">
            <a:avLst/>
          </a:prstGeom>
          <a:noFill/>
        </p:spPr>
        <p:txBody>
          <a:bodyPr wrap="square">
            <a:spAutoFit/>
          </a:bodyPr>
          <a:lstStyle/>
          <a:p>
            <a:pPr algn="ctr"/>
            <a:r>
              <a:rPr lang="en-GB" sz="2000" dirty="0">
                <a:ln>
                  <a:solidFill>
                    <a:srgbClr val="7030A0"/>
                  </a:solidFill>
                </a:ln>
                <a:solidFill>
                  <a:srgbClr val="7030A0"/>
                </a:solidFill>
              </a:rPr>
              <a:t>Where possible, ensure appointments are booked outside of work time</a:t>
            </a:r>
          </a:p>
        </p:txBody>
      </p:sp>
      <p:sp>
        <p:nvSpPr>
          <p:cNvPr id="27" name="TextBox 26">
            <a:extLst>
              <a:ext uri="{FF2B5EF4-FFF2-40B4-BE49-F238E27FC236}">
                <a16:creationId xmlns:a16="http://schemas.microsoft.com/office/drawing/2014/main" id="{C313D1BD-D2A2-4FB4-A8CF-F390F6FC9D41}"/>
              </a:ext>
            </a:extLst>
          </p:cNvPr>
          <p:cNvSpPr txBox="1"/>
          <p:nvPr/>
        </p:nvSpPr>
        <p:spPr>
          <a:xfrm>
            <a:off x="633121" y="3651471"/>
            <a:ext cx="4012240" cy="2554545"/>
          </a:xfrm>
          <a:prstGeom prst="rect">
            <a:avLst/>
          </a:prstGeom>
          <a:noFill/>
        </p:spPr>
        <p:txBody>
          <a:bodyPr wrap="square">
            <a:spAutoFit/>
          </a:bodyPr>
          <a:lstStyle/>
          <a:p>
            <a:r>
              <a:rPr lang="en-GB" sz="2000" dirty="0">
                <a:ln>
                  <a:solidFill>
                    <a:srgbClr val="7030A0"/>
                  </a:solidFill>
                </a:ln>
                <a:solidFill>
                  <a:srgbClr val="7030A0"/>
                </a:solidFill>
              </a:rPr>
              <a:t>If you are going to have an unplanned absence, follow the correct polices:</a:t>
            </a:r>
          </a:p>
          <a:p>
            <a:pPr marL="342900" indent="-342900">
              <a:buFont typeface="Arial" panose="020B0604020202020204" pitchFamily="34" charset="0"/>
              <a:buChar char="•"/>
            </a:pPr>
            <a:r>
              <a:rPr lang="en-GB" sz="2000" dirty="0">
                <a:ln>
                  <a:solidFill>
                    <a:srgbClr val="7030A0"/>
                  </a:solidFill>
                </a:ln>
                <a:solidFill>
                  <a:srgbClr val="7030A0"/>
                </a:solidFill>
              </a:rPr>
              <a:t>Ringing in to notify the manager by a certain time</a:t>
            </a:r>
          </a:p>
          <a:p>
            <a:pPr marL="342900" indent="-342900">
              <a:buFont typeface="Arial" panose="020B0604020202020204" pitchFamily="34" charset="0"/>
              <a:buChar char="•"/>
            </a:pPr>
            <a:r>
              <a:rPr lang="en-GB" sz="2000" dirty="0">
                <a:ln>
                  <a:solidFill>
                    <a:srgbClr val="7030A0"/>
                  </a:solidFill>
                </a:ln>
                <a:solidFill>
                  <a:srgbClr val="7030A0"/>
                </a:solidFill>
              </a:rPr>
              <a:t>Communicating any deadlines/work that needs to be prioritised that day.</a:t>
            </a:r>
          </a:p>
        </p:txBody>
      </p:sp>
    </p:spTree>
    <p:extLst>
      <p:ext uri="{BB962C8B-B14F-4D97-AF65-F5344CB8AC3E}">
        <p14:creationId xmlns:p14="http://schemas.microsoft.com/office/powerpoint/2010/main" val="12328775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CA6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434127" y="1662102"/>
            <a:ext cx="5552744" cy="4893647"/>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457200" marR="0" lvl="0" indent="-457200" algn="ctr" defTabSz="457200" rtl="0" eaLnBrk="1" fontAlgn="auto" latinLnBrk="0" hangingPunct="1">
              <a:lnSpc>
                <a:spcPct val="100000"/>
              </a:lnSpc>
              <a:spcBef>
                <a:spcPts val="0"/>
              </a:spcBef>
              <a:spcAft>
                <a:spcPts val="0"/>
              </a:spcAft>
              <a:buClrTx/>
              <a:buSzTx/>
              <a:buFontTx/>
              <a:buAutoNum type="arabicPeriod"/>
              <a:tabLst/>
              <a:defRPr/>
            </a:pPr>
            <a:r>
              <a:rPr lang="en-GB" sz="2400" dirty="0">
                <a:ln>
                  <a:solidFill>
                    <a:sysClr val="windowText" lastClr="000000"/>
                  </a:solidFill>
                </a:ln>
                <a:solidFill>
                  <a:prstClr val="black"/>
                </a:solidFill>
                <a:latin typeface="Calibri" panose="020F0502020204030204"/>
              </a:rPr>
              <a:t>The early years workers do not wear a uniform in the nursery. Identify three (3) items of clothing the early years workers should not wear for work in the nursery. (3)</a:t>
            </a:r>
          </a:p>
          <a:p>
            <a:pPr marL="457200" marR="0" lvl="0" indent="-457200" algn="ctr" defTabSz="457200" rtl="0" eaLnBrk="1" fontAlgn="auto" latinLnBrk="0" hangingPunct="1">
              <a:lnSpc>
                <a:spcPct val="100000"/>
              </a:lnSpc>
              <a:spcBef>
                <a:spcPts val="0"/>
              </a:spcBef>
              <a:spcAft>
                <a:spcPts val="0"/>
              </a:spcAft>
              <a:buClrTx/>
              <a:buSzTx/>
              <a:buFontTx/>
              <a:buAutoNum type="arabicPeriod"/>
              <a:tabLst/>
              <a:defRPr/>
            </a:pPr>
            <a:r>
              <a:rPr lang="en-GB" sz="2400" dirty="0">
                <a:ln>
                  <a:solidFill>
                    <a:sysClr val="windowText" lastClr="000000"/>
                  </a:solidFill>
                </a:ln>
                <a:solidFill>
                  <a:prstClr val="black"/>
                </a:solidFill>
                <a:latin typeface="Calibri" panose="020F0502020204030204"/>
              </a:rPr>
              <a:t>An early years practitioner is unable to go to work. Explain how this could impact on children’s safety in the nursery. (3)</a:t>
            </a:r>
          </a:p>
          <a:p>
            <a:pPr marL="457200" marR="0" lvl="0" indent="-457200" algn="ctr" defTabSz="457200" rtl="0" eaLnBrk="1" fontAlgn="auto" latinLnBrk="0" hangingPunct="1">
              <a:lnSpc>
                <a:spcPct val="100000"/>
              </a:lnSpc>
              <a:spcBef>
                <a:spcPts val="0"/>
              </a:spcBef>
              <a:spcAft>
                <a:spcPts val="0"/>
              </a:spcAft>
              <a:buClrTx/>
              <a:buSzTx/>
              <a:buFontTx/>
              <a:buAutoNum type="arabicPeriod" startAt="3"/>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State one action an early year’s practitioner can take to reduce the impact of not being able to be at work. (1)</a:t>
            </a:r>
          </a:p>
        </p:txBody>
      </p:sp>
      <p:sp>
        <p:nvSpPr>
          <p:cNvPr id="19" name="TextBox 18">
            <a:extLst>
              <a:ext uri="{FF2B5EF4-FFF2-40B4-BE49-F238E27FC236}">
                <a16:creationId xmlns:a16="http://schemas.microsoft.com/office/drawing/2014/main" id="{3F95F211-2D97-4522-B92F-C2166ADDD534}"/>
              </a:ext>
            </a:extLst>
          </p:cNvPr>
          <p:cNvSpPr txBox="1"/>
          <p:nvPr/>
        </p:nvSpPr>
        <p:spPr>
          <a:xfrm>
            <a:off x="3210501" y="1031475"/>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Exam Question Practice </a:t>
            </a:r>
          </a:p>
        </p:txBody>
      </p:sp>
      <p:sp>
        <p:nvSpPr>
          <p:cNvPr id="18" name="TextBox 17">
            <a:extLst>
              <a:ext uri="{FF2B5EF4-FFF2-40B4-BE49-F238E27FC236}">
                <a16:creationId xmlns:a16="http://schemas.microsoft.com/office/drawing/2014/main" id="{334DDE69-4A26-4A58-8C5A-D00664916CEF}"/>
              </a:ext>
            </a:extLst>
          </p:cNvPr>
          <p:cNvSpPr txBox="1"/>
          <p:nvPr/>
        </p:nvSpPr>
        <p:spPr>
          <a:xfrm>
            <a:off x="6205129" y="1670045"/>
            <a:ext cx="5552744" cy="452431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4.	(a) Sam is preparing to start a placement in a local private nursery next week. State 3 questions she could ask to help to prepare herself (3)</a:t>
            </a:r>
          </a:p>
          <a:p>
            <a:pPr marR="0" lvl="0" algn="ctr" defTabSz="4572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4. (b) Give 2 ways that Sam could show that she is professional when on placement. (2)</a:t>
            </a:r>
          </a:p>
          <a:p>
            <a:pPr marR="0" lvl="0" algn="ctr" defTabSz="4572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4. (c) Explain why Sam should present herself professionally when on placement. (4)</a:t>
            </a:r>
          </a:p>
          <a:p>
            <a:pPr marR="0" lvl="0" algn="ctr" defTabSz="4572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4. (d) Give 2 responsibilities that Sam has whilst on placement. (2)</a:t>
            </a:r>
          </a:p>
        </p:txBody>
      </p:sp>
      <p:pic>
        <p:nvPicPr>
          <p:cNvPr id="21" name="Picture 20">
            <a:extLst>
              <a:ext uri="{FF2B5EF4-FFF2-40B4-BE49-F238E27FC236}">
                <a16:creationId xmlns:a16="http://schemas.microsoft.com/office/drawing/2014/main" id="{28FE10F3-D082-4938-AB8C-43C5747BCE63}"/>
              </a:ext>
            </a:extLst>
          </p:cNvPr>
          <p:cNvPicPr>
            <a:picLocks noChangeAspect="1"/>
          </p:cNvPicPr>
          <p:nvPr/>
        </p:nvPicPr>
        <p:blipFill rotWithShape="1">
          <a:blip r:embed="rId7"/>
          <a:srcRect l="13149" t="8400" r="8666" b="13651"/>
          <a:stretch/>
        </p:blipFill>
        <p:spPr>
          <a:xfrm>
            <a:off x="9802419" y="478286"/>
            <a:ext cx="1547255" cy="1015540"/>
          </a:xfrm>
          <a:prstGeom prst="rect">
            <a:avLst/>
          </a:prstGeom>
        </p:spPr>
      </p:pic>
    </p:spTree>
    <p:extLst>
      <p:ext uri="{BB962C8B-B14F-4D97-AF65-F5344CB8AC3E}">
        <p14:creationId xmlns:p14="http://schemas.microsoft.com/office/powerpoint/2010/main" val="58806430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CA6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420168" y="1080077"/>
            <a:ext cx="11408448" cy="830997"/>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457200" marR="0" lvl="0" indent="-457200" algn="ctr" defTabSz="457200" rtl="0" eaLnBrk="1" fontAlgn="auto" latinLnBrk="0" hangingPunct="1">
              <a:lnSpc>
                <a:spcPct val="100000"/>
              </a:lnSpc>
              <a:spcBef>
                <a:spcPts val="0"/>
              </a:spcBef>
              <a:spcAft>
                <a:spcPts val="0"/>
              </a:spcAft>
              <a:buClrTx/>
              <a:buSzTx/>
              <a:buFontTx/>
              <a:buAutoNum type="arabicPeriod"/>
              <a:tabLst/>
              <a:defRPr/>
            </a:pPr>
            <a:r>
              <a:rPr lang="en-GB" sz="2400" dirty="0">
                <a:ln>
                  <a:solidFill>
                    <a:sysClr val="windowText" lastClr="000000"/>
                  </a:solidFill>
                </a:ln>
                <a:solidFill>
                  <a:prstClr val="black"/>
                </a:solidFill>
                <a:latin typeface="Calibri" panose="020F0502020204030204"/>
              </a:rPr>
              <a:t>The early years workers do not wear a uniform in the nursery. Identify three (3) items of clothing the early years workers should not wear for work in the nursery. (3)</a:t>
            </a:r>
          </a:p>
        </p:txBody>
      </p:sp>
      <p:pic>
        <p:nvPicPr>
          <p:cNvPr id="18" name="Picture 17">
            <a:extLst>
              <a:ext uri="{FF2B5EF4-FFF2-40B4-BE49-F238E27FC236}">
                <a16:creationId xmlns:a16="http://schemas.microsoft.com/office/drawing/2014/main" id="{D3C9F694-A664-43ED-9043-7EF0BDE0B849}"/>
              </a:ext>
            </a:extLst>
          </p:cNvPr>
          <p:cNvPicPr>
            <a:picLocks noChangeAspect="1"/>
          </p:cNvPicPr>
          <p:nvPr/>
        </p:nvPicPr>
        <p:blipFill>
          <a:blip r:embed="rId10">
            <a:duotone>
              <a:prstClr val="black"/>
              <a:srgbClr val="E5E5FF">
                <a:tint val="45000"/>
                <a:satMod val="400000"/>
              </a:srgbClr>
            </a:duotone>
          </a:blip>
          <a:stretch>
            <a:fillRect/>
          </a:stretch>
        </p:blipFill>
        <p:spPr>
          <a:xfrm>
            <a:off x="3182078" y="2227419"/>
            <a:ext cx="5809103" cy="3608925"/>
          </a:xfrm>
          <a:prstGeom prst="rect">
            <a:avLst/>
          </a:prstGeom>
        </p:spPr>
      </p:pic>
      <p:pic>
        <p:nvPicPr>
          <p:cNvPr id="21" name="Picture 20" descr="Image result for Green Pen Feedback">
            <a:extLst>
              <a:ext uri="{FF2B5EF4-FFF2-40B4-BE49-F238E27FC236}">
                <a16:creationId xmlns:a16="http://schemas.microsoft.com/office/drawing/2014/main" id="{EE72295F-2CC4-46FE-B646-1612DEB7C114}"/>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041467" y="5359400"/>
            <a:ext cx="1836330" cy="1347787"/>
          </a:xfrm>
          <a:prstGeom prst="rect">
            <a:avLst/>
          </a:prstGeom>
          <a:noFill/>
        </p:spPr>
      </p:pic>
    </p:spTree>
    <p:extLst>
      <p:ext uri="{BB962C8B-B14F-4D97-AF65-F5344CB8AC3E}">
        <p14:creationId xmlns:p14="http://schemas.microsoft.com/office/powerpoint/2010/main" val="193540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CA6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420168" y="1080077"/>
            <a:ext cx="11408448" cy="830997"/>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lang="en-GB" sz="2400">
                <a:ln>
                  <a:solidFill>
                    <a:sysClr val="windowText" lastClr="000000"/>
                  </a:solidFill>
                </a:ln>
                <a:solidFill>
                  <a:prstClr val="black"/>
                </a:solidFill>
                <a:latin typeface="Calibri" panose="020F0502020204030204"/>
              </a:rPr>
              <a:t>An early years practitioner is unable to go to work. Explain how this could impact on children’s safety in the nursery. (3)</a:t>
            </a:r>
            <a:endParaRPr lang="en-GB" sz="2400" dirty="0">
              <a:ln>
                <a:solidFill>
                  <a:sysClr val="windowText" lastClr="000000"/>
                </a:solidFill>
              </a:ln>
              <a:solidFill>
                <a:prstClr val="black"/>
              </a:solidFill>
              <a:latin typeface="Calibri" panose="020F0502020204030204"/>
            </a:endParaRPr>
          </a:p>
        </p:txBody>
      </p:sp>
      <p:pic>
        <p:nvPicPr>
          <p:cNvPr id="18" name="Picture 17" descr="Text&#10;&#10;Description automatically generated">
            <a:extLst>
              <a:ext uri="{FF2B5EF4-FFF2-40B4-BE49-F238E27FC236}">
                <a16:creationId xmlns:a16="http://schemas.microsoft.com/office/drawing/2014/main" id="{D9F98075-14AC-4C93-9A25-F838E7D4EF2F}"/>
              </a:ext>
            </a:extLst>
          </p:cNvPr>
          <p:cNvPicPr/>
          <p:nvPr/>
        </p:nvPicPr>
        <p:blipFill>
          <a:blip r:embed="rId10">
            <a:extLst>
              <a:ext uri="{28A0092B-C50C-407E-A947-70E740481C1C}">
                <a14:useLocalDpi xmlns:a14="http://schemas.microsoft.com/office/drawing/2010/main" val="0"/>
              </a:ext>
            </a:extLst>
          </a:blip>
          <a:stretch>
            <a:fillRect/>
          </a:stretch>
        </p:blipFill>
        <p:spPr>
          <a:xfrm>
            <a:off x="1810961" y="2093794"/>
            <a:ext cx="7864408" cy="4462139"/>
          </a:xfrm>
          <a:prstGeom prst="rect">
            <a:avLst/>
          </a:prstGeom>
        </p:spPr>
      </p:pic>
      <p:pic>
        <p:nvPicPr>
          <p:cNvPr id="21" name="Picture 20" descr="Image result for Green Pen Feedback">
            <a:extLst>
              <a:ext uri="{FF2B5EF4-FFF2-40B4-BE49-F238E27FC236}">
                <a16:creationId xmlns:a16="http://schemas.microsoft.com/office/drawing/2014/main" id="{ED7A4785-AA18-457B-BDF3-72B3C2DB5DC0}"/>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041467" y="5359400"/>
            <a:ext cx="1836330" cy="1347787"/>
          </a:xfrm>
          <a:prstGeom prst="rect">
            <a:avLst/>
          </a:prstGeom>
          <a:noFill/>
        </p:spPr>
      </p:pic>
    </p:spTree>
    <p:extLst>
      <p:ext uri="{BB962C8B-B14F-4D97-AF65-F5344CB8AC3E}">
        <p14:creationId xmlns:p14="http://schemas.microsoft.com/office/powerpoint/2010/main" val="18434749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CA6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420168" y="1080077"/>
            <a:ext cx="11408448" cy="830997"/>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lang="en-GB" sz="2400">
                <a:ln>
                  <a:solidFill>
                    <a:sysClr val="windowText" lastClr="000000"/>
                  </a:solidFill>
                </a:ln>
                <a:solidFill>
                  <a:prstClr val="black"/>
                </a:solidFill>
                <a:latin typeface="Calibri" panose="020F0502020204030204"/>
              </a:rPr>
              <a:t>State one action an early year’s practitioner can take to reduce the impact of not being able to be at work. (1)</a:t>
            </a:r>
            <a:endParaRPr lang="en-GB" sz="2400" dirty="0">
              <a:ln>
                <a:solidFill>
                  <a:sysClr val="windowText" lastClr="000000"/>
                </a:solidFill>
              </a:ln>
              <a:solidFill>
                <a:prstClr val="black"/>
              </a:solidFill>
              <a:latin typeface="Calibri" panose="020F0502020204030204"/>
            </a:endParaRPr>
          </a:p>
        </p:txBody>
      </p:sp>
      <p:pic>
        <p:nvPicPr>
          <p:cNvPr id="18" name="Picture 17" descr="Text&#10;&#10;Description automatically generated">
            <a:extLst>
              <a:ext uri="{FF2B5EF4-FFF2-40B4-BE49-F238E27FC236}">
                <a16:creationId xmlns:a16="http://schemas.microsoft.com/office/drawing/2014/main" id="{9B3DAE61-5D64-4394-80A5-01E5E8AB4E1E}"/>
              </a:ext>
            </a:extLst>
          </p:cNvPr>
          <p:cNvPicPr/>
          <p:nvPr/>
        </p:nvPicPr>
        <p:blipFill>
          <a:blip r:embed="rId10">
            <a:extLst>
              <a:ext uri="{28A0092B-C50C-407E-A947-70E740481C1C}">
                <a14:useLocalDpi xmlns:a14="http://schemas.microsoft.com/office/drawing/2010/main" val="0"/>
              </a:ext>
            </a:extLst>
          </a:blip>
          <a:stretch>
            <a:fillRect/>
          </a:stretch>
        </p:blipFill>
        <p:spPr>
          <a:xfrm>
            <a:off x="2520378" y="2227419"/>
            <a:ext cx="7132504" cy="4088958"/>
          </a:xfrm>
          <a:prstGeom prst="rect">
            <a:avLst/>
          </a:prstGeom>
        </p:spPr>
      </p:pic>
      <p:pic>
        <p:nvPicPr>
          <p:cNvPr id="21" name="Picture 20" descr="Image result for Green Pen Feedback">
            <a:extLst>
              <a:ext uri="{FF2B5EF4-FFF2-40B4-BE49-F238E27FC236}">
                <a16:creationId xmlns:a16="http://schemas.microsoft.com/office/drawing/2014/main" id="{BD39B04D-CAF7-4DC5-9B4B-DF99D6CB162E}"/>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041467" y="5359400"/>
            <a:ext cx="1836330" cy="1347787"/>
          </a:xfrm>
          <a:prstGeom prst="rect">
            <a:avLst/>
          </a:prstGeom>
          <a:noFill/>
        </p:spPr>
      </p:pic>
    </p:spTree>
    <p:extLst>
      <p:ext uri="{BB962C8B-B14F-4D97-AF65-F5344CB8AC3E}">
        <p14:creationId xmlns:p14="http://schemas.microsoft.com/office/powerpoint/2010/main" val="408618320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CA6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420168" y="1080077"/>
            <a:ext cx="11408448" cy="830997"/>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lang="en-GB" sz="2400">
                <a:ln>
                  <a:solidFill>
                    <a:sysClr val="windowText" lastClr="000000"/>
                  </a:solidFill>
                </a:ln>
                <a:solidFill>
                  <a:prstClr val="black"/>
                </a:solidFill>
                <a:latin typeface="Calibri" panose="020F0502020204030204"/>
              </a:rPr>
              <a:t>4.	(a) Sam is preparing to start a placement in a local private nursery next week. State 3 questions she could ask to help to prepare herself (3)</a:t>
            </a:r>
            <a:endParaRPr lang="en-GB" sz="2400" dirty="0">
              <a:ln>
                <a:solidFill>
                  <a:sysClr val="windowText" lastClr="000000"/>
                </a:solidFill>
              </a:ln>
              <a:solidFill>
                <a:prstClr val="black"/>
              </a:solidFill>
              <a:latin typeface="Calibri" panose="020F0502020204030204"/>
            </a:endParaRPr>
          </a:p>
        </p:txBody>
      </p:sp>
      <p:pic>
        <p:nvPicPr>
          <p:cNvPr id="18" name="Picture 17">
            <a:extLst>
              <a:ext uri="{FF2B5EF4-FFF2-40B4-BE49-F238E27FC236}">
                <a16:creationId xmlns:a16="http://schemas.microsoft.com/office/drawing/2014/main" id="{E6506EF7-4E45-4FAB-9EC2-F32366504594}"/>
              </a:ext>
            </a:extLst>
          </p:cNvPr>
          <p:cNvPicPr/>
          <p:nvPr/>
        </p:nvPicPr>
        <p:blipFill rotWithShape="1">
          <a:blip r:embed="rId10">
            <a:extLst>
              <a:ext uri="{28A0092B-C50C-407E-A947-70E740481C1C}">
                <a14:useLocalDpi xmlns:a14="http://schemas.microsoft.com/office/drawing/2010/main" val="0"/>
              </a:ext>
            </a:extLst>
          </a:blip>
          <a:srcRect l="14580" t="40247" r="23395" b="14572"/>
          <a:stretch/>
        </p:blipFill>
        <p:spPr bwMode="auto">
          <a:xfrm>
            <a:off x="2645602" y="2227419"/>
            <a:ext cx="6900796" cy="4024505"/>
          </a:xfrm>
          <a:prstGeom prst="rect">
            <a:avLst/>
          </a:prstGeom>
          <a:ln>
            <a:noFill/>
          </a:ln>
          <a:extLst>
            <a:ext uri="{53640926-AAD7-44D8-BBD7-CCE9431645EC}">
              <a14:shadowObscured xmlns:a14="http://schemas.microsoft.com/office/drawing/2010/main"/>
            </a:ext>
          </a:extLst>
        </p:spPr>
      </p:pic>
      <p:pic>
        <p:nvPicPr>
          <p:cNvPr id="21" name="Picture 20" descr="Image result for Green Pen Feedback">
            <a:extLst>
              <a:ext uri="{FF2B5EF4-FFF2-40B4-BE49-F238E27FC236}">
                <a16:creationId xmlns:a16="http://schemas.microsoft.com/office/drawing/2014/main" id="{75938120-4A90-44E7-AA4E-F822CB1DB365}"/>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041467" y="5359400"/>
            <a:ext cx="1836330" cy="1347787"/>
          </a:xfrm>
          <a:prstGeom prst="rect">
            <a:avLst/>
          </a:prstGeom>
          <a:noFill/>
        </p:spPr>
      </p:pic>
    </p:spTree>
    <p:extLst>
      <p:ext uri="{BB962C8B-B14F-4D97-AF65-F5344CB8AC3E}">
        <p14:creationId xmlns:p14="http://schemas.microsoft.com/office/powerpoint/2010/main" val="169859847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CA6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420168" y="1080077"/>
            <a:ext cx="11408448"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lang="en-GB" sz="2400">
                <a:ln>
                  <a:solidFill>
                    <a:sysClr val="windowText" lastClr="000000"/>
                  </a:solidFill>
                </a:ln>
                <a:solidFill>
                  <a:prstClr val="black"/>
                </a:solidFill>
                <a:latin typeface="Calibri" panose="020F0502020204030204"/>
              </a:rPr>
              <a:t>4. (b) Give 2 ways that Sam could show that she is professional when on placement. (2)</a:t>
            </a:r>
            <a:endParaRPr lang="en-GB" sz="2400" dirty="0">
              <a:ln>
                <a:solidFill>
                  <a:sysClr val="windowText" lastClr="000000"/>
                </a:solidFill>
              </a:ln>
              <a:solidFill>
                <a:prstClr val="black"/>
              </a:solidFill>
              <a:latin typeface="Calibri" panose="020F0502020204030204"/>
            </a:endParaRPr>
          </a:p>
        </p:txBody>
      </p:sp>
      <p:pic>
        <p:nvPicPr>
          <p:cNvPr id="18" name="Picture 17">
            <a:extLst>
              <a:ext uri="{FF2B5EF4-FFF2-40B4-BE49-F238E27FC236}">
                <a16:creationId xmlns:a16="http://schemas.microsoft.com/office/drawing/2014/main" id="{BD6AF960-77A8-475B-94A4-2577BEC79B1F}"/>
              </a:ext>
            </a:extLst>
          </p:cNvPr>
          <p:cNvPicPr/>
          <p:nvPr/>
        </p:nvPicPr>
        <p:blipFill rotWithShape="1">
          <a:blip r:embed="rId10">
            <a:extLst>
              <a:ext uri="{28A0092B-C50C-407E-A947-70E740481C1C}">
                <a14:useLocalDpi xmlns:a14="http://schemas.microsoft.com/office/drawing/2010/main" val="0"/>
              </a:ext>
            </a:extLst>
          </a:blip>
          <a:srcRect l="57119" t="63644" r="16500" b="18337"/>
          <a:stretch/>
        </p:blipFill>
        <p:spPr bwMode="auto">
          <a:xfrm>
            <a:off x="2743287" y="2098718"/>
            <a:ext cx="7138649" cy="4061450"/>
          </a:xfrm>
          <a:prstGeom prst="rect">
            <a:avLst/>
          </a:prstGeom>
          <a:ln>
            <a:noFill/>
          </a:ln>
          <a:extLst>
            <a:ext uri="{53640926-AAD7-44D8-BBD7-CCE9431645EC}">
              <a14:shadowObscured xmlns:a14="http://schemas.microsoft.com/office/drawing/2010/main"/>
            </a:ext>
          </a:extLst>
        </p:spPr>
      </p:pic>
      <p:pic>
        <p:nvPicPr>
          <p:cNvPr id="21" name="Picture 20" descr="Image result for Green Pen Feedback">
            <a:extLst>
              <a:ext uri="{FF2B5EF4-FFF2-40B4-BE49-F238E27FC236}">
                <a16:creationId xmlns:a16="http://schemas.microsoft.com/office/drawing/2014/main" id="{10DB3F6B-B961-49CB-B007-EB9BDE9A5601}"/>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041467" y="5359400"/>
            <a:ext cx="1836330" cy="1347787"/>
          </a:xfrm>
          <a:prstGeom prst="rect">
            <a:avLst/>
          </a:prstGeom>
          <a:noFill/>
        </p:spPr>
      </p:pic>
    </p:spTree>
    <p:extLst>
      <p:ext uri="{BB962C8B-B14F-4D97-AF65-F5344CB8AC3E}">
        <p14:creationId xmlns:p14="http://schemas.microsoft.com/office/powerpoint/2010/main" val="235140349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CA6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391776" y="1840740"/>
            <a:ext cx="11408448"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lang="en-GB" sz="2400">
                <a:ln>
                  <a:solidFill>
                    <a:sysClr val="windowText" lastClr="000000"/>
                  </a:solidFill>
                </a:ln>
                <a:solidFill>
                  <a:prstClr val="black"/>
                </a:solidFill>
                <a:latin typeface="Calibri" panose="020F0502020204030204"/>
              </a:rPr>
              <a:t>4. (c) Explain why Sam should present herself professionally when on placement. (4)</a:t>
            </a:r>
            <a:endParaRPr lang="en-GB" sz="2400" dirty="0">
              <a:ln>
                <a:solidFill>
                  <a:sysClr val="windowText" lastClr="000000"/>
                </a:solidFill>
              </a:ln>
              <a:solidFill>
                <a:prstClr val="black"/>
              </a:solidFill>
              <a:latin typeface="Calibri" panose="020F0502020204030204"/>
            </a:endParaRPr>
          </a:p>
        </p:txBody>
      </p:sp>
      <p:sp>
        <p:nvSpPr>
          <p:cNvPr id="22" name="TextBox 21">
            <a:extLst>
              <a:ext uri="{FF2B5EF4-FFF2-40B4-BE49-F238E27FC236}">
                <a16:creationId xmlns:a16="http://schemas.microsoft.com/office/drawing/2014/main" id="{6ABD36EE-1E43-470B-8545-2D9BE6CF3E28}"/>
              </a:ext>
            </a:extLst>
          </p:cNvPr>
          <p:cNvSpPr txBox="1"/>
          <p:nvPr/>
        </p:nvSpPr>
        <p:spPr>
          <a:xfrm>
            <a:off x="1468388" y="2780467"/>
            <a:ext cx="9236483" cy="1938992"/>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	She is a role model to the children – set good examples (1), children might copy their behaviour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	Set a good example for herself and make good connections/networking (1) – potential employment opportunities or job references in the future (1)</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pic>
        <p:nvPicPr>
          <p:cNvPr id="23" name="Picture 22" descr="Image result for Green Pen Feedback">
            <a:extLst>
              <a:ext uri="{FF2B5EF4-FFF2-40B4-BE49-F238E27FC236}">
                <a16:creationId xmlns:a16="http://schemas.microsoft.com/office/drawing/2014/main" id="{E2C2015C-0ABE-44EB-8BD7-24EED92217D2}"/>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41467" y="5359400"/>
            <a:ext cx="1836330" cy="1347787"/>
          </a:xfrm>
          <a:prstGeom prst="rect">
            <a:avLst/>
          </a:prstGeom>
          <a:noFill/>
        </p:spPr>
      </p:pic>
    </p:spTree>
    <p:extLst>
      <p:ext uri="{BB962C8B-B14F-4D97-AF65-F5344CB8AC3E}">
        <p14:creationId xmlns:p14="http://schemas.microsoft.com/office/powerpoint/2010/main" val="163658128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CA6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graphicFrame>
        <p:nvGraphicFramePr>
          <p:cNvPr id="25" name="Table 3">
            <a:extLst>
              <a:ext uri="{FF2B5EF4-FFF2-40B4-BE49-F238E27FC236}">
                <a16:creationId xmlns:a16="http://schemas.microsoft.com/office/drawing/2014/main" id="{CEAE85A4-F446-4FE7-89B1-7C62ACD48F56}"/>
              </a:ext>
            </a:extLst>
          </p:cNvPr>
          <p:cNvGraphicFramePr>
            <a:graphicFrameLocks noGrp="1"/>
          </p:cNvGraphicFramePr>
          <p:nvPr>
            <p:extLst>
              <p:ext uri="{D42A27DB-BD31-4B8C-83A1-F6EECF244321}">
                <p14:modId xmlns:p14="http://schemas.microsoft.com/office/powerpoint/2010/main" val="1722271613"/>
              </p:ext>
            </p:extLst>
          </p:nvPr>
        </p:nvGraphicFramePr>
        <p:xfrm>
          <a:off x="1525893" y="1046898"/>
          <a:ext cx="8744317" cy="5500466"/>
        </p:xfrm>
        <a:graphic>
          <a:graphicData uri="http://schemas.openxmlformats.org/drawingml/2006/table">
            <a:tbl>
              <a:tblPr firstRow="1" bandRow="1">
                <a:tableStyleId>{5940675A-B579-460E-94D1-54222C63F5DA}</a:tableStyleId>
              </a:tblPr>
              <a:tblGrid>
                <a:gridCol w="4299317">
                  <a:extLst>
                    <a:ext uri="{9D8B030D-6E8A-4147-A177-3AD203B41FA5}">
                      <a16:colId xmlns:a16="http://schemas.microsoft.com/office/drawing/2014/main" val="3364009635"/>
                    </a:ext>
                  </a:extLst>
                </a:gridCol>
                <a:gridCol w="4445000">
                  <a:extLst>
                    <a:ext uri="{9D8B030D-6E8A-4147-A177-3AD203B41FA5}">
                      <a16:colId xmlns:a16="http://schemas.microsoft.com/office/drawing/2014/main" val="219029970"/>
                    </a:ext>
                  </a:extLst>
                </a:gridCol>
              </a:tblGrid>
              <a:tr h="2750233">
                <a:tc>
                  <a:txBody>
                    <a:bodyPr/>
                    <a:lstStyle/>
                    <a:p>
                      <a:r>
                        <a:rPr lang="en-GB" u="sng" dirty="0">
                          <a:ln>
                            <a:solidFill>
                              <a:schemeClr val="tx1"/>
                            </a:solidFill>
                          </a:ln>
                          <a:solidFill>
                            <a:schemeClr val="tx1"/>
                          </a:solidFill>
                        </a:rPr>
                        <a:t>Last lesson</a:t>
                      </a:r>
                      <a:endParaRPr lang="en-GB" dirty="0">
                        <a:ln>
                          <a:solidFill>
                            <a:schemeClr val="tx1"/>
                          </a:solidFill>
                        </a:ln>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n>
                            <a:solidFill>
                              <a:schemeClr val="tx1"/>
                            </a:solidFill>
                          </a:ln>
                          <a:solidFill>
                            <a:schemeClr val="tx1"/>
                          </a:solidFill>
                        </a:rPr>
                        <a:t>What is one specialist role in an early years setting?</a:t>
                      </a:r>
                    </a:p>
                    <a:p>
                      <a:r>
                        <a:rPr lang="en-GB" dirty="0">
                          <a:ln>
                            <a:solidFill>
                              <a:schemeClr val="tx1"/>
                            </a:solidFill>
                          </a:ln>
                          <a:solidFill>
                            <a:schemeClr val="tx1"/>
                          </a:solidFill>
                        </a:rPr>
                        <a:t>Manager/person in charge of setting </a:t>
                      </a:r>
                    </a:p>
                    <a:p>
                      <a:r>
                        <a:rPr lang="en-GB" dirty="0">
                          <a:ln>
                            <a:solidFill>
                              <a:schemeClr val="tx1"/>
                            </a:solidFill>
                          </a:ln>
                          <a:solidFill>
                            <a:schemeClr val="tx1"/>
                          </a:solidFill>
                        </a:rPr>
                        <a:t>Early years practitioner</a:t>
                      </a:r>
                    </a:p>
                    <a:p>
                      <a:r>
                        <a:rPr lang="en-GB" dirty="0">
                          <a:ln>
                            <a:solidFill>
                              <a:schemeClr val="tx1"/>
                            </a:solidFill>
                          </a:ln>
                          <a:solidFill>
                            <a:schemeClr val="tx1"/>
                          </a:solidFill>
                        </a:rPr>
                        <a:t>Room leader</a:t>
                      </a:r>
                    </a:p>
                    <a:p>
                      <a:r>
                        <a:rPr lang="en-GB" dirty="0">
                          <a:ln>
                            <a:solidFill>
                              <a:schemeClr val="tx1"/>
                            </a:solidFill>
                          </a:ln>
                          <a:solidFill>
                            <a:schemeClr val="tx1"/>
                          </a:solidFill>
                        </a:rPr>
                        <a:t>Key person </a:t>
                      </a:r>
                    </a:p>
                    <a:p>
                      <a:r>
                        <a:rPr lang="en-GB" dirty="0">
                          <a:ln>
                            <a:solidFill>
                              <a:schemeClr val="tx1"/>
                            </a:solidFill>
                          </a:ln>
                          <a:solidFill>
                            <a:schemeClr val="tx1"/>
                          </a:solidFill>
                        </a:rPr>
                        <a:t>Childminder </a:t>
                      </a:r>
                    </a:p>
                    <a:p>
                      <a:r>
                        <a:rPr lang="en-GB" dirty="0">
                          <a:ln>
                            <a:solidFill>
                              <a:schemeClr val="tx1"/>
                            </a:solidFill>
                          </a:ln>
                          <a:solidFill>
                            <a:schemeClr val="tx1"/>
                          </a:solidFill>
                        </a:rPr>
                        <a:t>Teaching assistant </a:t>
                      </a:r>
                    </a:p>
                  </a:txBody>
                  <a:tcPr>
                    <a:solidFill>
                      <a:srgbClr val="FABCE5"/>
                    </a:solidFill>
                  </a:tcPr>
                </a:tc>
                <a:tc>
                  <a:txBody>
                    <a:bodyPr/>
                    <a:lstStyle/>
                    <a:p>
                      <a:r>
                        <a:rPr lang="en-GB" u="sng" dirty="0">
                          <a:ln>
                            <a:solidFill>
                              <a:schemeClr val="tx1"/>
                            </a:solidFill>
                          </a:ln>
                          <a:solidFill>
                            <a:schemeClr val="tx1"/>
                          </a:solidFill>
                        </a:rPr>
                        <a:t>Last lesson</a:t>
                      </a:r>
                    </a:p>
                    <a:p>
                      <a:endParaRPr lang="en-GB" dirty="0">
                        <a:ln>
                          <a:solidFill>
                            <a:schemeClr val="tx1"/>
                          </a:solidFill>
                        </a:ln>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n>
                            <a:solidFill>
                              <a:schemeClr val="tx1"/>
                            </a:solidFill>
                          </a:ln>
                          <a:solidFill>
                            <a:schemeClr val="tx1"/>
                          </a:solidFill>
                        </a:rPr>
                        <a:t>What is one responsibility of an early years worker? </a:t>
                      </a:r>
                    </a:p>
                    <a:p>
                      <a:endParaRPr lang="en-GB" dirty="0">
                        <a:ln>
                          <a:solidFill>
                            <a:schemeClr val="tx1"/>
                          </a:solidFill>
                        </a:ln>
                        <a:solidFill>
                          <a:schemeClr val="tx1"/>
                        </a:solidFill>
                      </a:endParaRPr>
                    </a:p>
                    <a:p>
                      <a:pPr marL="285750" indent="-285750">
                        <a:buFontTx/>
                        <a:buChar char="-"/>
                      </a:pPr>
                      <a:r>
                        <a:rPr lang="en-GB" dirty="0">
                          <a:ln>
                            <a:solidFill>
                              <a:schemeClr val="tx1"/>
                            </a:solidFill>
                          </a:ln>
                          <a:solidFill>
                            <a:schemeClr val="tx1"/>
                          </a:solidFill>
                        </a:rPr>
                        <a:t>Keep children safe</a:t>
                      </a:r>
                    </a:p>
                    <a:p>
                      <a:pPr marL="285750" indent="-285750">
                        <a:buFontTx/>
                        <a:buChar char="-"/>
                      </a:pPr>
                      <a:r>
                        <a:rPr lang="en-GB" dirty="0">
                          <a:ln>
                            <a:solidFill>
                              <a:schemeClr val="tx1"/>
                            </a:solidFill>
                          </a:ln>
                          <a:solidFill>
                            <a:schemeClr val="tx1"/>
                          </a:solidFill>
                        </a:rPr>
                        <a:t>Support healthy development</a:t>
                      </a:r>
                    </a:p>
                    <a:p>
                      <a:pPr marL="285750" indent="-285750">
                        <a:buFontTx/>
                        <a:buChar char="-"/>
                      </a:pPr>
                      <a:r>
                        <a:rPr lang="en-GB" dirty="0">
                          <a:ln>
                            <a:solidFill>
                              <a:schemeClr val="tx1"/>
                            </a:solidFill>
                          </a:ln>
                          <a:solidFill>
                            <a:schemeClr val="tx1"/>
                          </a:solidFill>
                        </a:rPr>
                        <a:t>Work in partnership</a:t>
                      </a:r>
                    </a:p>
                    <a:p>
                      <a:pPr marL="285750" indent="-285750">
                        <a:buFontTx/>
                        <a:buChar char="-"/>
                      </a:pPr>
                      <a:r>
                        <a:rPr lang="en-GB" dirty="0">
                          <a:ln>
                            <a:solidFill>
                              <a:schemeClr val="tx1"/>
                            </a:solidFill>
                          </a:ln>
                          <a:solidFill>
                            <a:schemeClr val="tx1"/>
                          </a:solidFill>
                        </a:rPr>
                        <a:t>Promote development </a:t>
                      </a:r>
                    </a:p>
                  </a:txBody>
                  <a:tcPr>
                    <a:solidFill>
                      <a:srgbClr val="BF9FFF"/>
                    </a:solidFill>
                  </a:tcPr>
                </a:tc>
                <a:extLst>
                  <a:ext uri="{0D108BD9-81ED-4DB2-BD59-A6C34878D82A}">
                    <a16:rowId xmlns:a16="http://schemas.microsoft.com/office/drawing/2014/main" val="3471713241"/>
                  </a:ext>
                </a:extLst>
              </a:tr>
              <a:tr h="2750233">
                <a:tc>
                  <a:txBody>
                    <a:bodyPr/>
                    <a:lstStyle/>
                    <a:p>
                      <a:r>
                        <a:rPr lang="en-GB" u="sng" dirty="0">
                          <a:ln>
                            <a:solidFill>
                              <a:schemeClr val="tx1"/>
                            </a:solidFill>
                          </a:ln>
                          <a:solidFill>
                            <a:schemeClr val="tx1"/>
                          </a:solidFill>
                        </a:rPr>
                        <a:t>Last week</a:t>
                      </a:r>
                    </a:p>
                    <a:p>
                      <a:endParaRPr lang="en-GB" dirty="0">
                        <a:ln>
                          <a:solidFill>
                            <a:schemeClr val="tx1"/>
                          </a:solidFill>
                        </a:ln>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n>
                            <a:solidFill>
                              <a:schemeClr val="tx1"/>
                            </a:solidFill>
                          </a:ln>
                          <a:solidFill>
                            <a:schemeClr val="tx1"/>
                          </a:solidFill>
                        </a:rPr>
                        <a:t>What is one specialist role outside an early years setting? </a:t>
                      </a:r>
                    </a:p>
                    <a:p>
                      <a:pPr marL="285750" indent="-285750">
                        <a:buFontTx/>
                        <a:buChar char="-"/>
                      </a:pPr>
                      <a:r>
                        <a:rPr lang="en-GB" dirty="0">
                          <a:ln>
                            <a:solidFill>
                              <a:schemeClr val="tx1"/>
                            </a:solidFill>
                          </a:ln>
                          <a:solidFill>
                            <a:schemeClr val="tx1"/>
                          </a:solidFill>
                        </a:rPr>
                        <a:t>GP</a:t>
                      </a:r>
                    </a:p>
                    <a:p>
                      <a:pPr marL="285750" indent="-285750">
                        <a:buFontTx/>
                        <a:buChar char="-"/>
                      </a:pPr>
                      <a:r>
                        <a:rPr lang="en-GB" dirty="0">
                          <a:ln>
                            <a:solidFill>
                              <a:schemeClr val="tx1"/>
                            </a:solidFill>
                          </a:ln>
                          <a:solidFill>
                            <a:schemeClr val="tx1"/>
                          </a:solidFill>
                        </a:rPr>
                        <a:t>Health visitor</a:t>
                      </a:r>
                    </a:p>
                    <a:p>
                      <a:pPr marL="285750" indent="-285750">
                        <a:buFontTx/>
                        <a:buChar char="-"/>
                      </a:pPr>
                      <a:r>
                        <a:rPr lang="en-GB" dirty="0">
                          <a:ln>
                            <a:solidFill>
                              <a:schemeClr val="tx1"/>
                            </a:solidFill>
                          </a:ln>
                          <a:solidFill>
                            <a:schemeClr val="tx1"/>
                          </a:solidFill>
                        </a:rPr>
                        <a:t>Physiotherapist</a:t>
                      </a:r>
                    </a:p>
                    <a:p>
                      <a:pPr marL="285750" indent="-285750">
                        <a:buFontTx/>
                        <a:buChar char="-"/>
                      </a:pPr>
                      <a:r>
                        <a:rPr lang="en-GB" dirty="0">
                          <a:ln>
                            <a:solidFill>
                              <a:schemeClr val="tx1"/>
                            </a:solidFill>
                          </a:ln>
                          <a:solidFill>
                            <a:schemeClr val="tx1"/>
                          </a:solidFill>
                        </a:rPr>
                        <a:t>Educational psychologist </a:t>
                      </a:r>
                    </a:p>
                  </a:txBody>
                  <a:tcPr>
                    <a:solidFill>
                      <a:srgbClr val="BDD7EE"/>
                    </a:solidFill>
                  </a:tcPr>
                </a:tc>
                <a:tc>
                  <a:txBody>
                    <a:bodyPr/>
                    <a:lstStyle/>
                    <a:p>
                      <a:r>
                        <a:rPr lang="en-GB" u="sng" dirty="0">
                          <a:ln>
                            <a:solidFill>
                              <a:schemeClr val="tx1"/>
                            </a:solidFill>
                          </a:ln>
                          <a:solidFill>
                            <a:schemeClr val="tx1"/>
                          </a:solidFill>
                        </a:rPr>
                        <a:t>Last topic </a:t>
                      </a:r>
                    </a:p>
                    <a:p>
                      <a:endParaRPr lang="en-GB" dirty="0">
                        <a:ln>
                          <a:solidFill>
                            <a:schemeClr val="tx1"/>
                          </a:solidFill>
                        </a:ln>
                        <a:solidFill>
                          <a:schemeClr val="tx1"/>
                        </a:solidFill>
                      </a:endParaRPr>
                    </a:p>
                    <a:p>
                      <a:pPr marL="285750" indent="-285750">
                        <a:buFontTx/>
                        <a:buChar char="-"/>
                      </a:pPr>
                      <a:r>
                        <a:rPr lang="en-GB" dirty="0">
                          <a:ln>
                            <a:solidFill>
                              <a:schemeClr val="tx1"/>
                            </a:solidFill>
                          </a:ln>
                          <a:solidFill>
                            <a:schemeClr val="tx1"/>
                          </a:solidFill>
                        </a:rPr>
                        <a:t>Great way to feedback to parents</a:t>
                      </a:r>
                    </a:p>
                    <a:p>
                      <a:pPr marL="285750" indent="-285750">
                        <a:buFontTx/>
                        <a:buChar char="-"/>
                      </a:pPr>
                      <a:r>
                        <a:rPr lang="en-GB" dirty="0">
                          <a:ln>
                            <a:solidFill>
                              <a:schemeClr val="tx1"/>
                            </a:solidFill>
                          </a:ln>
                          <a:solidFill>
                            <a:schemeClr val="tx1"/>
                          </a:solidFill>
                        </a:rPr>
                        <a:t>Useful/safe for storing information</a:t>
                      </a:r>
                    </a:p>
                    <a:p>
                      <a:pPr marL="285750" indent="-285750">
                        <a:buFontTx/>
                        <a:buChar char="-"/>
                      </a:pPr>
                      <a:endParaRPr lang="en-GB" dirty="0">
                        <a:ln>
                          <a:solidFill>
                            <a:schemeClr val="tx1"/>
                          </a:solidFill>
                        </a:ln>
                        <a:solidFill>
                          <a:schemeClr val="tx1"/>
                        </a:solidFill>
                      </a:endParaRPr>
                    </a:p>
                    <a:p>
                      <a:pPr marL="285750" indent="-285750">
                        <a:buFontTx/>
                        <a:buChar char="-"/>
                      </a:pPr>
                      <a:r>
                        <a:rPr lang="en-GB" dirty="0">
                          <a:ln>
                            <a:solidFill>
                              <a:schemeClr val="tx1"/>
                            </a:solidFill>
                          </a:ln>
                          <a:solidFill>
                            <a:schemeClr val="tx1"/>
                          </a:solidFill>
                        </a:rPr>
                        <a:t>EYP may require additional training on how to use digital formats </a:t>
                      </a:r>
                    </a:p>
                  </a:txBody>
                  <a:tcPr>
                    <a:solidFill>
                      <a:srgbClr val="A9D18E"/>
                    </a:solidFill>
                  </a:tcPr>
                </a:tc>
                <a:extLst>
                  <a:ext uri="{0D108BD9-81ED-4DB2-BD59-A6C34878D82A}">
                    <a16:rowId xmlns:a16="http://schemas.microsoft.com/office/drawing/2014/main" val="2954254793"/>
                  </a:ext>
                </a:extLst>
              </a:tr>
            </a:tbl>
          </a:graphicData>
        </a:graphic>
      </p:graphicFrame>
      <p:pic>
        <p:nvPicPr>
          <p:cNvPr id="21" name="Picture 20">
            <a:extLst>
              <a:ext uri="{FF2B5EF4-FFF2-40B4-BE49-F238E27FC236}">
                <a16:creationId xmlns:a16="http://schemas.microsoft.com/office/drawing/2014/main" id="{38B1BD19-43BC-44D0-AD18-BA746FB25FA6}"/>
              </a:ext>
            </a:extLst>
          </p:cNvPr>
          <p:cNvPicPr>
            <a:picLocks noChangeAspect="1"/>
          </p:cNvPicPr>
          <p:nvPr/>
        </p:nvPicPr>
        <p:blipFill>
          <a:blip r:embed="rId3"/>
          <a:stretch>
            <a:fillRect/>
          </a:stretch>
        </p:blipFill>
        <p:spPr>
          <a:xfrm>
            <a:off x="10538777" y="5503067"/>
            <a:ext cx="1653223" cy="1306171"/>
          </a:xfrm>
          <a:prstGeom prst="rect">
            <a:avLst/>
          </a:prstGeom>
        </p:spPr>
      </p:pic>
      <p:sp>
        <p:nvSpPr>
          <p:cNvPr id="2" name="Rectangle 1">
            <a:extLst>
              <a:ext uri="{FF2B5EF4-FFF2-40B4-BE49-F238E27FC236}">
                <a16:creationId xmlns:a16="http://schemas.microsoft.com/office/drawing/2014/main" id="{69651AE9-4145-4508-9B1E-B97B4DD91C1B}"/>
              </a:ext>
            </a:extLst>
          </p:cNvPr>
          <p:cNvSpPr/>
          <p:nvPr/>
        </p:nvSpPr>
        <p:spPr>
          <a:xfrm>
            <a:off x="1580074" y="1951395"/>
            <a:ext cx="4010510" cy="1609952"/>
          </a:xfrm>
          <a:prstGeom prst="rect">
            <a:avLst/>
          </a:prstGeom>
          <a:solidFill>
            <a:srgbClr val="FABCE5"/>
          </a:solidFill>
          <a:ln>
            <a:solidFill>
              <a:srgbClr val="FABC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B0711A7-ABC7-40AF-8295-D0EEDB854E33}"/>
              </a:ext>
            </a:extLst>
          </p:cNvPr>
          <p:cNvSpPr/>
          <p:nvPr/>
        </p:nvSpPr>
        <p:spPr>
          <a:xfrm>
            <a:off x="5925142" y="2341034"/>
            <a:ext cx="4010510" cy="1371554"/>
          </a:xfrm>
          <a:prstGeom prst="rect">
            <a:avLst/>
          </a:prstGeom>
          <a:solidFill>
            <a:srgbClr val="BF9FFF"/>
          </a:solidFill>
          <a:ln>
            <a:solidFill>
              <a:srgbClr val="BF9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DD604B56-E8C1-4B13-9CCB-6C02AD89F90A}"/>
              </a:ext>
            </a:extLst>
          </p:cNvPr>
          <p:cNvSpPr/>
          <p:nvPr/>
        </p:nvSpPr>
        <p:spPr>
          <a:xfrm>
            <a:off x="1580074" y="4989095"/>
            <a:ext cx="3878130" cy="1409975"/>
          </a:xfrm>
          <a:prstGeom prst="rect">
            <a:avLst/>
          </a:prstGeom>
          <a:solidFill>
            <a:srgbClr val="BDD7EE"/>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5A9F53E5-E9C9-4FF9-885E-69A49E8AFF5B}"/>
              </a:ext>
            </a:extLst>
          </p:cNvPr>
          <p:cNvSpPr/>
          <p:nvPr/>
        </p:nvSpPr>
        <p:spPr>
          <a:xfrm>
            <a:off x="5925142" y="4283734"/>
            <a:ext cx="4010510" cy="1692484"/>
          </a:xfrm>
          <a:prstGeom prst="rect">
            <a:avLst/>
          </a:pr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05529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8"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CA6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1939630" y="1947139"/>
            <a:ext cx="8312740"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lang="en-GB" sz="2400" dirty="0">
                <a:ln>
                  <a:solidFill>
                    <a:sysClr val="windowText" lastClr="000000"/>
                  </a:solidFill>
                </a:ln>
                <a:solidFill>
                  <a:prstClr val="black"/>
                </a:solidFill>
                <a:latin typeface="Calibri" panose="020F0502020204030204"/>
              </a:rPr>
              <a:t>4. (d) Give 2 responsibilities that Sam has whilst on placement. (2)</a:t>
            </a:r>
          </a:p>
        </p:txBody>
      </p:sp>
      <p:pic>
        <p:nvPicPr>
          <p:cNvPr id="21" name="Picture 20">
            <a:extLst>
              <a:ext uri="{FF2B5EF4-FFF2-40B4-BE49-F238E27FC236}">
                <a16:creationId xmlns:a16="http://schemas.microsoft.com/office/drawing/2014/main" id="{BB7DE841-4F76-48B3-A153-CBB5B4ED6921}"/>
              </a:ext>
            </a:extLst>
          </p:cNvPr>
          <p:cNvPicPr/>
          <p:nvPr/>
        </p:nvPicPr>
        <p:blipFill rotWithShape="1">
          <a:blip r:embed="rId10">
            <a:extLst>
              <a:ext uri="{28A0092B-C50C-407E-A947-70E740481C1C}">
                <a14:useLocalDpi xmlns:a14="http://schemas.microsoft.com/office/drawing/2010/main" val="0"/>
              </a:ext>
            </a:extLst>
          </a:blip>
          <a:srcRect l="57544" t="47867" r="18786" b="40778"/>
          <a:stretch/>
        </p:blipFill>
        <p:spPr bwMode="auto">
          <a:xfrm>
            <a:off x="4193631" y="2888566"/>
            <a:ext cx="4539277" cy="2341160"/>
          </a:xfrm>
          <a:prstGeom prst="rect">
            <a:avLst/>
          </a:prstGeom>
          <a:ln>
            <a:noFill/>
          </a:ln>
          <a:extLst>
            <a:ext uri="{53640926-AAD7-44D8-BBD7-CCE9431645EC}">
              <a14:shadowObscured xmlns:a14="http://schemas.microsoft.com/office/drawing/2010/main"/>
            </a:ext>
          </a:extLst>
        </p:spPr>
      </p:pic>
      <p:pic>
        <p:nvPicPr>
          <p:cNvPr id="22" name="Picture 21" descr="Image result for Green Pen Feedback">
            <a:extLst>
              <a:ext uri="{FF2B5EF4-FFF2-40B4-BE49-F238E27FC236}">
                <a16:creationId xmlns:a16="http://schemas.microsoft.com/office/drawing/2014/main" id="{A840BADC-A462-40B0-8824-1C330E325430}"/>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041467" y="5359400"/>
            <a:ext cx="1836330" cy="1347787"/>
          </a:xfrm>
          <a:prstGeom prst="rect">
            <a:avLst/>
          </a:prstGeom>
          <a:noFill/>
        </p:spPr>
      </p:pic>
    </p:spTree>
    <p:extLst>
      <p:ext uri="{BB962C8B-B14F-4D97-AF65-F5344CB8AC3E}">
        <p14:creationId xmlns:p14="http://schemas.microsoft.com/office/powerpoint/2010/main" val="413125693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CA6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D79F2FED-DDB7-4E37-83DE-A07FB2DDD07B}"/>
              </a:ext>
            </a:extLst>
          </p:cNvPr>
          <p:cNvSpPr txBox="1"/>
          <p:nvPr/>
        </p:nvSpPr>
        <p:spPr>
          <a:xfrm>
            <a:off x="3210501" y="1417550"/>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Success Criteria </a:t>
            </a:r>
          </a:p>
        </p:txBody>
      </p:sp>
      <p:sp>
        <p:nvSpPr>
          <p:cNvPr id="23" name="Content Placeholder 2">
            <a:extLst>
              <a:ext uri="{FF2B5EF4-FFF2-40B4-BE49-F238E27FC236}">
                <a16:creationId xmlns:a16="http://schemas.microsoft.com/office/drawing/2014/main" id="{B7026914-A468-4D1C-A82D-5DA8D6B4573E}"/>
              </a:ext>
            </a:extLst>
          </p:cNvPr>
          <p:cNvSpPr>
            <a:spLocks noGrp="1"/>
          </p:cNvSpPr>
          <p:nvPr>
            <p:ph idx="1"/>
          </p:nvPr>
        </p:nvSpPr>
        <p:spPr>
          <a:xfrm>
            <a:off x="577926" y="2512055"/>
            <a:ext cx="10671711" cy="1833889"/>
          </a:xfrm>
        </p:spPr>
        <p:txBody>
          <a:bodyPr>
            <a:normAutofit/>
          </a:bodyPr>
          <a:lstStyle/>
          <a:p>
            <a:pPr marL="0" indent="0">
              <a:buNone/>
            </a:pPr>
            <a:r>
              <a:rPr lang="en-GB" sz="2400" dirty="0">
                <a:ln>
                  <a:solidFill>
                    <a:schemeClr val="tx1"/>
                  </a:solidFill>
                </a:ln>
              </a:rPr>
              <a:t>By the end of the lesson you should be able to…</a:t>
            </a:r>
          </a:p>
        </p:txBody>
      </p:sp>
      <p:sp>
        <p:nvSpPr>
          <p:cNvPr id="28" name="Content Placeholder 2">
            <a:extLst>
              <a:ext uri="{FF2B5EF4-FFF2-40B4-BE49-F238E27FC236}">
                <a16:creationId xmlns:a16="http://schemas.microsoft.com/office/drawing/2014/main" id="{AB94A0BE-8745-434A-871B-B2145316C93D}"/>
              </a:ext>
            </a:extLst>
          </p:cNvPr>
          <p:cNvSpPr txBox="1">
            <a:spLocks/>
          </p:cNvSpPr>
          <p:nvPr/>
        </p:nvSpPr>
        <p:spPr>
          <a:xfrm>
            <a:off x="1181969" y="4854834"/>
            <a:ext cx="8183647" cy="18338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n>
                  <a:solidFill>
                    <a:schemeClr val="tx1"/>
                  </a:solidFill>
                </a:ln>
              </a:rPr>
              <a:t>Recall key concepts from CA6</a:t>
            </a:r>
          </a:p>
        </p:txBody>
      </p:sp>
      <p:sp>
        <p:nvSpPr>
          <p:cNvPr id="29" name="Content Placeholder 2">
            <a:extLst>
              <a:ext uri="{FF2B5EF4-FFF2-40B4-BE49-F238E27FC236}">
                <a16:creationId xmlns:a16="http://schemas.microsoft.com/office/drawing/2014/main" id="{0AB4F88F-9633-4EF1-BB66-36A7E36AC97C}"/>
              </a:ext>
            </a:extLst>
          </p:cNvPr>
          <p:cNvSpPr txBox="1">
            <a:spLocks/>
          </p:cNvSpPr>
          <p:nvPr/>
        </p:nvSpPr>
        <p:spPr>
          <a:xfrm>
            <a:off x="2373380" y="3887647"/>
            <a:ext cx="7536020" cy="18338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n>
                  <a:solidFill>
                    <a:schemeClr val="tx1"/>
                  </a:solidFill>
                </a:ln>
                <a:cs typeface="Calibri"/>
              </a:rPr>
              <a:t>Define and apply key terms from CA6 </a:t>
            </a:r>
            <a:endParaRPr lang="en-GB" sz="2400" dirty="0">
              <a:ln>
                <a:solidFill>
                  <a:schemeClr val="tx1"/>
                </a:solidFill>
              </a:ln>
              <a:cs typeface="Calibri"/>
            </a:endParaRPr>
          </a:p>
        </p:txBody>
      </p:sp>
      <p:sp>
        <p:nvSpPr>
          <p:cNvPr id="30" name="Content Placeholder 2">
            <a:extLst>
              <a:ext uri="{FF2B5EF4-FFF2-40B4-BE49-F238E27FC236}">
                <a16:creationId xmlns:a16="http://schemas.microsoft.com/office/drawing/2014/main" id="{A41785C8-4E1D-4B3F-9A7B-99CF63A9DD30}"/>
              </a:ext>
            </a:extLst>
          </p:cNvPr>
          <p:cNvSpPr txBox="1">
            <a:spLocks/>
          </p:cNvSpPr>
          <p:nvPr/>
        </p:nvSpPr>
        <p:spPr>
          <a:xfrm>
            <a:off x="3686851" y="3148461"/>
            <a:ext cx="6970819" cy="18338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n>
                  <a:solidFill>
                    <a:schemeClr val="tx1"/>
                  </a:solidFill>
                </a:ln>
                <a:cs typeface="Calibri"/>
              </a:rPr>
              <a:t>Apply knowledge to exam question scenarios </a:t>
            </a:r>
          </a:p>
        </p:txBody>
      </p:sp>
      <p:pic>
        <p:nvPicPr>
          <p:cNvPr id="31" name="Picture 30">
            <a:extLst>
              <a:ext uri="{FF2B5EF4-FFF2-40B4-BE49-F238E27FC236}">
                <a16:creationId xmlns:a16="http://schemas.microsoft.com/office/drawing/2014/main" id="{A6BAFE7F-2AD6-4726-BB1C-04A842D911EB}"/>
              </a:ext>
            </a:extLst>
          </p:cNvPr>
          <p:cNvPicPr>
            <a:picLocks noChangeAspect="1"/>
          </p:cNvPicPr>
          <p:nvPr/>
        </p:nvPicPr>
        <p:blipFill>
          <a:blip r:embed="rId4"/>
          <a:stretch>
            <a:fillRect/>
          </a:stretch>
        </p:blipFill>
        <p:spPr>
          <a:xfrm>
            <a:off x="9365616" y="3946327"/>
            <a:ext cx="2233543" cy="1825451"/>
          </a:xfrm>
          <a:prstGeom prst="rect">
            <a:avLst/>
          </a:prstGeom>
        </p:spPr>
      </p:pic>
    </p:spTree>
    <p:extLst>
      <p:ext uri="{BB962C8B-B14F-4D97-AF65-F5344CB8AC3E}">
        <p14:creationId xmlns:p14="http://schemas.microsoft.com/office/powerpoint/2010/main" val="429471772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CA6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786315" y="2227326"/>
            <a:ext cx="3397578" cy="3046988"/>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sng"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Task</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400" dirty="0">
              <a:ln>
                <a:solidFill>
                  <a:sysClr val="windowText" lastClr="000000"/>
                </a:solidFill>
              </a:ln>
              <a:solidFill>
                <a:prstClr val="black"/>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Complete the word search to find the key terms from CA6</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400" dirty="0">
              <a:ln>
                <a:solidFill>
                  <a:sysClr val="windowText" lastClr="000000"/>
                </a:solidFill>
              </a:ln>
              <a:solidFill>
                <a:prstClr val="black"/>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S&amp;C – Have a go at defining these key terms </a:t>
            </a:r>
          </a:p>
        </p:txBody>
      </p:sp>
      <p:pic>
        <p:nvPicPr>
          <p:cNvPr id="18" name="Picture 17">
            <a:extLst>
              <a:ext uri="{FF2B5EF4-FFF2-40B4-BE49-F238E27FC236}">
                <a16:creationId xmlns:a16="http://schemas.microsoft.com/office/drawing/2014/main" id="{771BD995-3E7B-4D31-A768-E463221C415C}"/>
              </a:ext>
            </a:extLst>
          </p:cNvPr>
          <p:cNvPicPr/>
          <p:nvPr/>
        </p:nvPicPr>
        <p:blipFill rotWithShape="1">
          <a:blip r:embed="rId10">
            <a:extLst>
              <a:ext uri="{28A0092B-C50C-407E-A947-70E740481C1C}">
                <a14:useLocalDpi xmlns:a14="http://schemas.microsoft.com/office/drawing/2010/main" val="0"/>
              </a:ext>
            </a:extLst>
          </a:blip>
          <a:srcRect r="3916"/>
          <a:stretch/>
        </p:blipFill>
        <p:spPr bwMode="auto">
          <a:xfrm>
            <a:off x="4957260" y="945708"/>
            <a:ext cx="6448425" cy="5610225"/>
          </a:xfrm>
          <a:prstGeom prst="rect">
            <a:avLst/>
          </a:prstGeom>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8AE9F6B1-C2B4-49D7-A927-7FC126CA0572}"/>
              </a:ext>
            </a:extLst>
          </p:cNvPr>
          <p:cNvPicPr>
            <a:picLocks noChangeAspect="1"/>
          </p:cNvPicPr>
          <p:nvPr/>
        </p:nvPicPr>
        <p:blipFill rotWithShape="1">
          <a:blip r:embed="rId7"/>
          <a:srcRect l="13149" t="8400" r="8666" b="13651"/>
          <a:stretch/>
        </p:blipFill>
        <p:spPr>
          <a:xfrm>
            <a:off x="3223252" y="1731458"/>
            <a:ext cx="1242337" cy="815407"/>
          </a:xfrm>
          <a:prstGeom prst="rect">
            <a:avLst/>
          </a:prstGeom>
        </p:spPr>
      </p:pic>
    </p:spTree>
    <p:extLst>
      <p:ext uri="{BB962C8B-B14F-4D97-AF65-F5344CB8AC3E}">
        <p14:creationId xmlns:p14="http://schemas.microsoft.com/office/powerpoint/2010/main" val="68856321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CA6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3219872" y="1037589"/>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Expected Appearance of an EYP </a:t>
            </a:r>
          </a:p>
        </p:txBody>
      </p:sp>
      <p:graphicFrame>
        <p:nvGraphicFramePr>
          <p:cNvPr id="18" name="Table 17">
            <a:extLst>
              <a:ext uri="{FF2B5EF4-FFF2-40B4-BE49-F238E27FC236}">
                <a16:creationId xmlns:a16="http://schemas.microsoft.com/office/drawing/2014/main" id="{24E5EF3C-16D9-461C-B9A2-2C01C1F10270}"/>
              </a:ext>
            </a:extLst>
          </p:cNvPr>
          <p:cNvGraphicFramePr>
            <a:graphicFrameLocks noGrp="1"/>
          </p:cNvGraphicFramePr>
          <p:nvPr>
            <p:extLst>
              <p:ext uri="{D42A27DB-BD31-4B8C-83A1-F6EECF244321}">
                <p14:modId xmlns:p14="http://schemas.microsoft.com/office/powerpoint/2010/main" val="1510773245"/>
              </p:ext>
            </p:extLst>
          </p:nvPr>
        </p:nvGraphicFramePr>
        <p:xfrm>
          <a:off x="1387441" y="1773111"/>
          <a:ext cx="9417118" cy="4366221"/>
        </p:xfrm>
        <a:graphic>
          <a:graphicData uri="http://schemas.openxmlformats.org/drawingml/2006/table">
            <a:tbl>
              <a:tblPr firstRow="1" bandRow="1">
                <a:tableStyleId>{5C22544A-7EE6-4342-B048-85BDC9FD1C3A}</a:tableStyleId>
              </a:tblPr>
              <a:tblGrid>
                <a:gridCol w="4708559">
                  <a:extLst>
                    <a:ext uri="{9D8B030D-6E8A-4147-A177-3AD203B41FA5}">
                      <a16:colId xmlns:a16="http://schemas.microsoft.com/office/drawing/2014/main" val="759196000"/>
                    </a:ext>
                  </a:extLst>
                </a:gridCol>
                <a:gridCol w="4708559">
                  <a:extLst>
                    <a:ext uri="{9D8B030D-6E8A-4147-A177-3AD203B41FA5}">
                      <a16:colId xmlns:a16="http://schemas.microsoft.com/office/drawing/2014/main" val="3162365653"/>
                    </a:ext>
                  </a:extLst>
                </a:gridCol>
              </a:tblGrid>
              <a:tr h="617181">
                <a:tc>
                  <a:txBody>
                    <a:bodyPr/>
                    <a:lstStyle/>
                    <a:p>
                      <a:pPr algn="ctr"/>
                      <a:r>
                        <a:rPr lang="en-GB" sz="2400" b="0" dirty="0">
                          <a:ln>
                            <a:solidFill>
                              <a:sysClr val="windowText" lastClr="000000"/>
                            </a:solidFill>
                          </a:ln>
                          <a:solidFill>
                            <a:sysClr val="windowText" lastClr="000000"/>
                          </a:solidFill>
                        </a:rPr>
                        <a:t>Acceptable appearance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GB" sz="2400" b="0" dirty="0">
                          <a:ln>
                            <a:solidFill>
                              <a:sysClr val="windowText" lastClr="000000"/>
                            </a:solidFill>
                          </a:ln>
                          <a:solidFill>
                            <a:sysClr val="windowText" lastClr="000000"/>
                          </a:solidFill>
                        </a:rPr>
                        <a:t>Unacceptable appearance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819985824"/>
                  </a:ext>
                </a:extLst>
              </a:tr>
              <a:tr h="617181">
                <a:tc>
                  <a:txBody>
                    <a:bodyPr/>
                    <a:lstStyle/>
                    <a:p>
                      <a:pPr marL="342900" indent="-342900" algn="l">
                        <a:buFont typeface="Arial" panose="020B0604020202020204" pitchFamily="34" charset="0"/>
                        <a:buChar char="•"/>
                      </a:pPr>
                      <a:r>
                        <a:rPr lang="en-GB" sz="2400" dirty="0">
                          <a:ln>
                            <a:solidFill>
                              <a:sysClr val="windowText" lastClr="000000"/>
                            </a:solidFill>
                          </a:ln>
                          <a:solidFill>
                            <a:sysClr val="windowText" lastClr="000000"/>
                          </a:solidFill>
                        </a:rPr>
                        <a:t>Short nails</a:t>
                      </a:r>
                    </a:p>
                    <a:p>
                      <a:pPr marL="342900" indent="-342900" algn="l">
                        <a:buFont typeface="Arial" panose="020B0604020202020204" pitchFamily="34" charset="0"/>
                        <a:buChar char="•"/>
                      </a:pPr>
                      <a:r>
                        <a:rPr lang="en-GB" sz="2400" dirty="0">
                          <a:ln>
                            <a:solidFill>
                              <a:sysClr val="windowText" lastClr="000000"/>
                            </a:solidFill>
                          </a:ln>
                          <a:solidFill>
                            <a:sysClr val="windowText" lastClr="000000"/>
                          </a:solidFill>
                        </a:rPr>
                        <a:t>Clean hair, tied back</a:t>
                      </a:r>
                    </a:p>
                    <a:p>
                      <a:pPr marL="342900" indent="-342900" algn="l">
                        <a:buFont typeface="Arial" panose="020B0604020202020204" pitchFamily="34" charset="0"/>
                        <a:buChar char="•"/>
                      </a:pPr>
                      <a:r>
                        <a:rPr lang="en-GB" sz="2400" dirty="0">
                          <a:ln>
                            <a:solidFill>
                              <a:sysClr val="windowText" lastClr="000000"/>
                            </a:solidFill>
                          </a:ln>
                          <a:solidFill>
                            <a:sysClr val="windowText" lastClr="000000"/>
                          </a:solidFill>
                        </a:rPr>
                        <a:t>Fresh smelling and clean skin</a:t>
                      </a:r>
                    </a:p>
                    <a:p>
                      <a:pPr marL="342900" indent="-342900" algn="l">
                        <a:buFont typeface="Arial" panose="020B0604020202020204" pitchFamily="34" charset="0"/>
                        <a:buChar char="•"/>
                      </a:pPr>
                      <a:r>
                        <a:rPr lang="en-GB" sz="2400" dirty="0">
                          <a:ln>
                            <a:solidFill>
                              <a:sysClr val="windowText" lastClr="000000"/>
                            </a:solidFill>
                          </a:ln>
                          <a:solidFill>
                            <a:sysClr val="windowText" lastClr="000000"/>
                          </a:solidFill>
                        </a:rPr>
                        <a:t>Piercings removed-</a:t>
                      </a:r>
                    </a:p>
                    <a:p>
                      <a:pPr marL="342900" indent="-342900" algn="l">
                        <a:buFont typeface="Arial" panose="020B0604020202020204" pitchFamily="34" charset="0"/>
                        <a:buChar char="•"/>
                      </a:pPr>
                      <a:r>
                        <a:rPr lang="en-GB" sz="2400" dirty="0">
                          <a:ln>
                            <a:solidFill>
                              <a:sysClr val="windowText" lastClr="000000"/>
                            </a:solidFill>
                          </a:ln>
                          <a:solidFill>
                            <a:sysClr val="windowText" lastClr="000000"/>
                          </a:solidFill>
                        </a:rPr>
                        <a:t>Tattoo’s covered (if they cause any offence)</a:t>
                      </a:r>
                    </a:p>
                    <a:p>
                      <a:pPr marL="342900" indent="-342900" algn="l">
                        <a:buFont typeface="Arial" panose="020B0604020202020204" pitchFamily="34" charset="0"/>
                        <a:buChar char="•"/>
                      </a:pPr>
                      <a:r>
                        <a:rPr lang="en-GB" sz="2400" dirty="0">
                          <a:ln>
                            <a:solidFill>
                              <a:sysClr val="windowText" lastClr="000000"/>
                            </a:solidFill>
                          </a:ln>
                          <a:solidFill>
                            <a:sysClr val="windowText" lastClr="000000"/>
                          </a:solidFill>
                        </a:rPr>
                        <a:t>Clothing and accessories in line with uniform policy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342900" indent="-342900" algn="l">
                        <a:buFont typeface="Arial" panose="020B0604020202020204" pitchFamily="34" charset="0"/>
                        <a:buChar char="•"/>
                      </a:pPr>
                      <a:r>
                        <a:rPr lang="en-GB" sz="2400" dirty="0">
                          <a:ln>
                            <a:solidFill>
                              <a:sysClr val="windowText" lastClr="000000"/>
                            </a:solidFill>
                          </a:ln>
                          <a:solidFill>
                            <a:sysClr val="windowText" lastClr="000000"/>
                          </a:solidFill>
                        </a:rPr>
                        <a:t>Dirty or long nails</a:t>
                      </a:r>
                    </a:p>
                    <a:p>
                      <a:pPr marL="342900" indent="-342900" algn="l">
                        <a:buFont typeface="Arial" panose="020B0604020202020204" pitchFamily="34" charset="0"/>
                        <a:buChar char="•"/>
                      </a:pPr>
                      <a:r>
                        <a:rPr lang="en-GB" sz="2400" dirty="0">
                          <a:ln>
                            <a:solidFill>
                              <a:sysClr val="windowText" lastClr="000000"/>
                            </a:solidFill>
                          </a:ln>
                          <a:solidFill>
                            <a:sysClr val="windowText" lastClr="000000"/>
                          </a:solidFill>
                        </a:rPr>
                        <a:t>Dirty hair</a:t>
                      </a:r>
                    </a:p>
                    <a:p>
                      <a:pPr marL="342900" indent="-342900" algn="l">
                        <a:buFont typeface="Arial" panose="020B0604020202020204" pitchFamily="34" charset="0"/>
                        <a:buChar char="•"/>
                      </a:pPr>
                      <a:r>
                        <a:rPr lang="en-GB" sz="2400" dirty="0">
                          <a:ln>
                            <a:solidFill>
                              <a:sysClr val="windowText" lastClr="000000"/>
                            </a:solidFill>
                          </a:ln>
                          <a:solidFill>
                            <a:sysClr val="windowText" lastClr="000000"/>
                          </a:solidFill>
                        </a:rPr>
                        <a:t>Refusing to remove piercings/cover tattoo’s- unprofessional. Piercings could cause harm to children if grabbed.</a:t>
                      </a:r>
                    </a:p>
                    <a:p>
                      <a:pPr marL="342900" indent="-342900" algn="l">
                        <a:buFont typeface="Arial" panose="020B0604020202020204" pitchFamily="34" charset="0"/>
                        <a:buChar char="•"/>
                      </a:pPr>
                      <a:r>
                        <a:rPr lang="en-GB" sz="2400" dirty="0">
                          <a:ln>
                            <a:solidFill>
                              <a:sysClr val="windowText" lastClr="000000"/>
                            </a:solidFill>
                          </a:ln>
                          <a:solidFill>
                            <a:sysClr val="windowText" lastClr="000000"/>
                          </a:solidFill>
                        </a:rPr>
                        <a:t>Casual clothing with slogans/brands</a:t>
                      </a:r>
                    </a:p>
                    <a:p>
                      <a:pPr marL="342900" indent="-342900" algn="l">
                        <a:buFont typeface="Arial" panose="020B0604020202020204" pitchFamily="34" charset="0"/>
                        <a:buChar char="•"/>
                      </a:pPr>
                      <a:r>
                        <a:rPr lang="en-GB" sz="2400" dirty="0">
                          <a:ln>
                            <a:solidFill>
                              <a:sysClr val="windowText" lastClr="000000"/>
                            </a:solidFill>
                          </a:ln>
                          <a:solidFill>
                            <a:sysClr val="windowText" lastClr="000000"/>
                          </a:solidFill>
                        </a:rPr>
                        <a:t>Too much skin revealed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17171513"/>
                  </a:ext>
                </a:extLst>
              </a:tr>
            </a:tbl>
          </a:graphicData>
        </a:graphic>
      </p:graphicFrame>
    </p:spTree>
    <p:extLst>
      <p:ext uri="{BB962C8B-B14F-4D97-AF65-F5344CB8AC3E}">
        <p14:creationId xmlns:p14="http://schemas.microsoft.com/office/powerpoint/2010/main" val="241339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CA6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836978" y="1959724"/>
            <a:ext cx="4436815" cy="2308324"/>
          </a:xfrm>
          <a:prstGeom prst="rect">
            <a:avLst/>
          </a:prstGeom>
          <a:solidFill>
            <a:srgbClr val="FDE3F4"/>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Dignity –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Treating someone with honour and respect and valuing their individual circumstances, needs and wishes at all times.</a:t>
            </a:r>
          </a:p>
        </p:txBody>
      </p:sp>
      <p:sp>
        <p:nvSpPr>
          <p:cNvPr id="19" name="TextBox 18">
            <a:extLst>
              <a:ext uri="{FF2B5EF4-FFF2-40B4-BE49-F238E27FC236}">
                <a16:creationId xmlns:a16="http://schemas.microsoft.com/office/drawing/2014/main" id="{3F95F211-2D97-4522-B92F-C2166ADDD534}"/>
              </a:ext>
            </a:extLst>
          </p:cNvPr>
          <p:cNvSpPr txBox="1"/>
          <p:nvPr/>
        </p:nvSpPr>
        <p:spPr>
          <a:xfrm>
            <a:off x="3210502" y="1178086"/>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Expected Behaviours of an EYP </a:t>
            </a:r>
          </a:p>
        </p:txBody>
      </p:sp>
      <p:sp>
        <p:nvSpPr>
          <p:cNvPr id="18" name="TextBox 17">
            <a:extLst>
              <a:ext uri="{FF2B5EF4-FFF2-40B4-BE49-F238E27FC236}">
                <a16:creationId xmlns:a16="http://schemas.microsoft.com/office/drawing/2014/main" id="{1DEFCD35-BE07-4584-A2CC-755C607589C5}"/>
              </a:ext>
            </a:extLst>
          </p:cNvPr>
          <p:cNvSpPr txBox="1"/>
          <p:nvPr/>
        </p:nvSpPr>
        <p:spPr>
          <a:xfrm>
            <a:off x="5560688" y="1959724"/>
            <a:ext cx="5460290" cy="3416320"/>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It is important that EYP’s behave in a way which maintains professional boundaries with colleagues, children and their families. When working in partnership, EYP’s must maintain boundaries but also communicate effectively with their team, parents, families and carers. They must also work within the policies and procedures of the setting.</a:t>
            </a:r>
          </a:p>
        </p:txBody>
      </p:sp>
    </p:spTree>
    <p:extLst>
      <p:ext uri="{BB962C8B-B14F-4D97-AF65-F5344CB8AC3E}">
        <p14:creationId xmlns:p14="http://schemas.microsoft.com/office/powerpoint/2010/main" val="176239631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CA6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8A55D66A-35D2-47C9-8791-0A04062A3F4E}"/>
              </a:ext>
            </a:extLst>
          </p:cNvPr>
          <p:cNvSpPr txBox="1"/>
          <p:nvPr/>
        </p:nvSpPr>
        <p:spPr>
          <a:xfrm>
            <a:off x="3219872" y="1262307"/>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Expected Behaviours of an EYP </a:t>
            </a:r>
          </a:p>
        </p:txBody>
      </p:sp>
      <p:graphicFrame>
        <p:nvGraphicFramePr>
          <p:cNvPr id="2" name="Table 2">
            <a:extLst>
              <a:ext uri="{FF2B5EF4-FFF2-40B4-BE49-F238E27FC236}">
                <a16:creationId xmlns:a16="http://schemas.microsoft.com/office/drawing/2014/main" id="{D31C70C3-3B8D-4D69-9FAB-1F6A3E6FD707}"/>
              </a:ext>
            </a:extLst>
          </p:cNvPr>
          <p:cNvGraphicFramePr>
            <a:graphicFrameLocks noGrp="1"/>
          </p:cNvGraphicFramePr>
          <p:nvPr>
            <p:extLst>
              <p:ext uri="{D42A27DB-BD31-4B8C-83A1-F6EECF244321}">
                <p14:modId xmlns:p14="http://schemas.microsoft.com/office/powerpoint/2010/main" val="1396504753"/>
              </p:ext>
            </p:extLst>
          </p:nvPr>
        </p:nvGraphicFramePr>
        <p:xfrm>
          <a:off x="1119895" y="2019075"/>
          <a:ext cx="9952210" cy="3921662"/>
        </p:xfrm>
        <a:graphic>
          <a:graphicData uri="http://schemas.openxmlformats.org/drawingml/2006/table">
            <a:tbl>
              <a:tblPr firstRow="1" bandRow="1">
                <a:tableStyleId>{5940675A-B579-460E-94D1-54222C63F5DA}</a:tableStyleId>
              </a:tblPr>
              <a:tblGrid>
                <a:gridCol w="2412421">
                  <a:extLst>
                    <a:ext uri="{9D8B030D-6E8A-4147-A177-3AD203B41FA5}">
                      <a16:colId xmlns:a16="http://schemas.microsoft.com/office/drawing/2014/main" val="2846845508"/>
                    </a:ext>
                  </a:extLst>
                </a:gridCol>
                <a:gridCol w="7539789">
                  <a:extLst>
                    <a:ext uri="{9D8B030D-6E8A-4147-A177-3AD203B41FA5}">
                      <a16:colId xmlns:a16="http://schemas.microsoft.com/office/drawing/2014/main" val="3547222960"/>
                    </a:ext>
                  </a:extLst>
                </a:gridCol>
              </a:tblGrid>
              <a:tr h="372105">
                <a:tc>
                  <a:txBody>
                    <a:bodyPr/>
                    <a:lstStyle/>
                    <a:p>
                      <a:pPr algn="ctr"/>
                      <a:r>
                        <a:rPr lang="en-GB" sz="2200" dirty="0">
                          <a:ln>
                            <a:solidFill>
                              <a:sysClr val="windowText" lastClr="000000"/>
                            </a:solidFill>
                          </a:ln>
                          <a:solidFill>
                            <a:sysClr val="windowText" lastClr="000000"/>
                          </a:solidFill>
                        </a:rPr>
                        <a:t>EYP Behaviour</a:t>
                      </a:r>
                    </a:p>
                  </a:txBody>
                  <a:tcPr anchor="ctr">
                    <a:solidFill>
                      <a:srgbClr val="FDE3F4"/>
                    </a:solidFill>
                  </a:tcPr>
                </a:tc>
                <a:tc>
                  <a:txBody>
                    <a:bodyPr/>
                    <a:lstStyle/>
                    <a:p>
                      <a:pPr algn="ctr"/>
                      <a:r>
                        <a:rPr lang="en-GB" sz="2200" dirty="0">
                          <a:ln>
                            <a:solidFill>
                              <a:sysClr val="windowText" lastClr="000000"/>
                            </a:solidFill>
                          </a:ln>
                          <a:solidFill>
                            <a:sysClr val="windowText" lastClr="000000"/>
                          </a:solidFill>
                        </a:rPr>
                        <a:t>Description </a:t>
                      </a:r>
                    </a:p>
                  </a:txBody>
                  <a:tcPr anchor="ctr"/>
                </a:tc>
                <a:extLst>
                  <a:ext uri="{0D108BD9-81ED-4DB2-BD59-A6C34878D82A}">
                    <a16:rowId xmlns:a16="http://schemas.microsoft.com/office/drawing/2014/main" val="2691975670"/>
                  </a:ext>
                </a:extLst>
              </a:tr>
              <a:tr h="1541578">
                <a:tc>
                  <a:txBody>
                    <a:bodyPr/>
                    <a:lstStyle/>
                    <a:p>
                      <a:r>
                        <a:rPr lang="en-GB" sz="2200" dirty="0">
                          <a:ln>
                            <a:solidFill>
                              <a:sysClr val="windowText" lastClr="000000"/>
                            </a:solidFill>
                          </a:ln>
                          <a:solidFill>
                            <a:sysClr val="windowText" lastClr="000000"/>
                          </a:solidFill>
                        </a:rPr>
                        <a:t>Work within the policies and procedures of the setting</a:t>
                      </a:r>
                    </a:p>
                    <a:p>
                      <a:endParaRPr lang="en-GB" sz="2200" dirty="0">
                        <a:ln>
                          <a:solidFill>
                            <a:sysClr val="windowText" lastClr="000000"/>
                          </a:solidFill>
                        </a:ln>
                        <a:solidFill>
                          <a:sysClr val="windowText" lastClr="000000"/>
                        </a:solidFill>
                      </a:endParaRPr>
                    </a:p>
                  </a:txBody>
                  <a:tcPr>
                    <a:solidFill>
                      <a:srgbClr val="FDE3F4"/>
                    </a:solidFill>
                  </a:tcPr>
                </a:tc>
                <a:tc>
                  <a:txBody>
                    <a:bodyPr/>
                    <a:lstStyle/>
                    <a:p>
                      <a:r>
                        <a:rPr lang="en-GB" sz="2200" dirty="0">
                          <a:ln>
                            <a:solidFill>
                              <a:sysClr val="windowText" lastClr="000000"/>
                            </a:solidFill>
                          </a:ln>
                          <a:solidFill>
                            <a:sysClr val="windowText" lastClr="000000"/>
                          </a:solidFill>
                        </a:rPr>
                        <a:t>OFSTED and the EYFS require all early years providers to have appropriate policies and procedures in place. Organisations need to consider how they implement these policies and procedures and how they provide adequate training. </a:t>
                      </a:r>
                    </a:p>
                  </a:txBody>
                  <a:tcPr/>
                </a:tc>
                <a:extLst>
                  <a:ext uri="{0D108BD9-81ED-4DB2-BD59-A6C34878D82A}">
                    <a16:rowId xmlns:a16="http://schemas.microsoft.com/office/drawing/2014/main" val="4239911038"/>
                  </a:ext>
                </a:extLst>
              </a:tr>
              <a:tr h="1727102">
                <a:tc>
                  <a:txBody>
                    <a:bodyPr/>
                    <a:lstStyle/>
                    <a:p>
                      <a:r>
                        <a:rPr lang="en-GB" sz="2200" dirty="0">
                          <a:ln>
                            <a:solidFill>
                              <a:sysClr val="windowText" lastClr="000000"/>
                            </a:solidFill>
                          </a:ln>
                          <a:solidFill>
                            <a:sysClr val="windowText" lastClr="000000"/>
                          </a:solidFill>
                        </a:rPr>
                        <a:t>Maintain professional boundaries</a:t>
                      </a:r>
                    </a:p>
                    <a:p>
                      <a:endParaRPr lang="en-GB" sz="2200" dirty="0">
                        <a:ln>
                          <a:solidFill>
                            <a:sysClr val="windowText" lastClr="000000"/>
                          </a:solidFill>
                        </a:ln>
                        <a:solidFill>
                          <a:sysClr val="windowText" lastClr="000000"/>
                        </a:solidFill>
                      </a:endParaRPr>
                    </a:p>
                  </a:txBody>
                  <a:tcPr>
                    <a:solidFill>
                      <a:srgbClr val="FDE3F4"/>
                    </a:solidFill>
                  </a:tcPr>
                </a:tc>
                <a:tc>
                  <a:txBody>
                    <a:bodyPr/>
                    <a:lstStyle/>
                    <a:p>
                      <a:r>
                        <a:rPr lang="en-GB" sz="2200" dirty="0">
                          <a:ln>
                            <a:solidFill>
                              <a:sysClr val="windowText" lastClr="000000"/>
                            </a:solidFill>
                          </a:ln>
                          <a:solidFill>
                            <a:sysClr val="windowText" lastClr="000000"/>
                          </a:solidFill>
                        </a:rPr>
                        <a:t>Professional boundaries can be described as the boundary between what is acceptable and unacceptable for a professional both at work and outside of work.</a:t>
                      </a:r>
                    </a:p>
                    <a:p>
                      <a:endParaRPr lang="en-GB" sz="2200" dirty="0">
                        <a:ln>
                          <a:solidFill>
                            <a:sysClr val="windowText" lastClr="000000"/>
                          </a:solidFill>
                        </a:ln>
                        <a:solidFill>
                          <a:sysClr val="windowText" lastClr="000000"/>
                        </a:solidFill>
                      </a:endParaRPr>
                    </a:p>
                  </a:txBody>
                  <a:tcPr/>
                </a:tc>
                <a:extLst>
                  <a:ext uri="{0D108BD9-81ED-4DB2-BD59-A6C34878D82A}">
                    <a16:rowId xmlns:a16="http://schemas.microsoft.com/office/drawing/2014/main" val="878310778"/>
                  </a:ext>
                </a:extLst>
              </a:tr>
            </a:tbl>
          </a:graphicData>
        </a:graphic>
      </p:graphicFrame>
    </p:spTree>
    <p:extLst>
      <p:ext uri="{BB962C8B-B14F-4D97-AF65-F5344CB8AC3E}">
        <p14:creationId xmlns:p14="http://schemas.microsoft.com/office/powerpoint/2010/main" val="216614550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CA6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graphicFrame>
        <p:nvGraphicFramePr>
          <p:cNvPr id="2" name="Table 2">
            <a:extLst>
              <a:ext uri="{FF2B5EF4-FFF2-40B4-BE49-F238E27FC236}">
                <a16:creationId xmlns:a16="http://schemas.microsoft.com/office/drawing/2014/main" id="{D31C70C3-3B8D-4D69-9FAB-1F6A3E6FD707}"/>
              </a:ext>
            </a:extLst>
          </p:cNvPr>
          <p:cNvGraphicFramePr>
            <a:graphicFrameLocks noGrp="1"/>
          </p:cNvGraphicFramePr>
          <p:nvPr>
            <p:extLst>
              <p:ext uri="{D42A27DB-BD31-4B8C-83A1-F6EECF244321}">
                <p14:modId xmlns:p14="http://schemas.microsoft.com/office/powerpoint/2010/main" val="2467638003"/>
              </p:ext>
            </p:extLst>
          </p:nvPr>
        </p:nvGraphicFramePr>
        <p:xfrm>
          <a:off x="925162" y="956080"/>
          <a:ext cx="9952210" cy="5455920"/>
        </p:xfrm>
        <a:graphic>
          <a:graphicData uri="http://schemas.openxmlformats.org/drawingml/2006/table">
            <a:tbl>
              <a:tblPr firstRow="1" bandRow="1">
                <a:tableStyleId>{5940675A-B579-460E-94D1-54222C63F5DA}</a:tableStyleId>
              </a:tblPr>
              <a:tblGrid>
                <a:gridCol w="2412421">
                  <a:extLst>
                    <a:ext uri="{9D8B030D-6E8A-4147-A177-3AD203B41FA5}">
                      <a16:colId xmlns:a16="http://schemas.microsoft.com/office/drawing/2014/main" val="2846845508"/>
                    </a:ext>
                  </a:extLst>
                </a:gridCol>
                <a:gridCol w="7539789">
                  <a:extLst>
                    <a:ext uri="{9D8B030D-6E8A-4147-A177-3AD203B41FA5}">
                      <a16:colId xmlns:a16="http://schemas.microsoft.com/office/drawing/2014/main" val="3547222960"/>
                    </a:ext>
                  </a:extLst>
                </a:gridCol>
              </a:tblGrid>
              <a:tr h="307030">
                <a:tc>
                  <a:txBody>
                    <a:bodyPr/>
                    <a:lstStyle/>
                    <a:p>
                      <a:pPr algn="ctr"/>
                      <a:r>
                        <a:rPr lang="en-GB" sz="2000" dirty="0">
                          <a:ln>
                            <a:solidFill>
                              <a:sysClr val="windowText" lastClr="000000"/>
                            </a:solidFill>
                          </a:ln>
                          <a:solidFill>
                            <a:sysClr val="windowText" lastClr="000000"/>
                          </a:solidFill>
                        </a:rPr>
                        <a:t>EYP Behaviour</a:t>
                      </a:r>
                    </a:p>
                  </a:txBody>
                  <a:tcPr anchor="ctr">
                    <a:solidFill>
                      <a:srgbClr val="FDE3F4"/>
                    </a:solidFill>
                  </a:tcPr>
                </a:tc>
                <a:tc>
                  <a:txBody>
                    <a:bodyPr/>
                    <a:lstStyle/>
                    <a:p>
                      <a:pPr algn="ctr"/>
                      <a:r>
                        <a:rPr lang="en-GB" sz="2000" dirty="0">
                          <a:ln>
                            <a:solidFill>
                              <a:sysClr val="windowText" lastClr="000000"/>
                            </a:solidFill>
                          </a:ln>
                          <a:solidFill>
                            <a:sysClr val="windowText" lastClr="000000"/>
                          </a:solidFill>
                        </a:rPr>
                        <a:t>Description </a:t>
                      </a:r>
                    </a:p>
                  </a:txBody>
                  <a:tcPr anchor="ctr"/>
                </a:tc>
                <a:extLst>
                  <a:ext uri="{0D108BD9-81ED-4DB2-BD59-A6C34878D82A}">
                    <a16:rowId xmlns:a16="http://schemas.microsoft.com/office/drawing/2014/main" val="2691975670"/>
                  </a:ext>
                </a:extLst>
              </a:tr>
              <a:tr h="1915679">
                <a:tc>
                  <a:txBody>
                    <a:bodyPr/>
                    <a:lstStyle/>
                    <a:p>
                      <a:r>
                        <a:rPr lang="en-GB" sz="2000" dirty="0">
                          <a:ln>
                            <a:solidFill>
                              <a:sysClr val="windowText" lastClr="000000"/>
                            </a:solidFill>
                          </a:ln>
                          <a:solidFill>
                            <a:sysClr val="windowText" lastClr="000000"/>
                          </a:solidFill>
                        </a:rPr>
                        <a:t>Communicate effectively, verbally and non-verbally</a:t>
                      </a:r>
                    </a:p>
                    <a:p>
                      <a:endParaRPr lang="en-GB" sz="2000" dirty="0">
                        <a:ln>
                          <a:solidFill>
                            <a:sysClr val="windowText" lastClr="000000"/>
                          </a:solidFill>
                        </a:ln>
                        <a:solidFill>
                          <a:sysClr val="windowText" lastClr="000000"/>
                        </a:solidFill>
                      </a:endParaRPr>
                    </a:p>
                  </a:txBody>
                  <a:tcPr>
                    <a:solidFill>
                      <a:srgbClr val="FDE3F4"/>
                    </a:solidFill>
                  </a:tcPr>
                </a:tc>
                <a:tc>
                  <a:txBody>
                    <a:bodyPr/>
                    <a:lstStyle/>
                    <a:p>
                      <a:pPr marL="0" indent="0">
                        <a:buFont typeface="Arial" panose="020B0604020202020204" pitchFamily="34" charset="0"/>
                        <a:buNone/>
                      </a:pPr>
                      <a:r>
                        <a:rPr lang="en-GB" sz="2000" dirty="0">
                          <a:ln>
                            <a:solidFill>
                              <a:sysClr val="windowText" lastClr="000000"/>
                            </a:solidFill>
                          </a:ln>
                          <a:solidFill>
                            <a:sysClr val="windowText" lastClr="000000"/>
                          </a:solidFill>
                        </a:rPr>
                        <a:t>Effective verbal communication:</a:t>
                      </a:r>
                    </a:p>
                    <a:p>
                      <a:pPr marL="342900" indent="-342900">
                        <a:buFont typeface="Arial" panose="020B0604020202020204" pitchFamily="34" charset="0"/>
                        <a:buChar char="•"/>
                      </a:pPr>
                      <a:r>
                        <a:rPr lang="en-GB" sz="2000" dirty="0">
                          <a:ln>
                            <a:solidFill>
                              <a:sysClr val="windowText" lastClr="000000"/>
                            </a:solidFill>
                          </a:ln>
                          <a:solidFill>
                            <a:sysClr val="windowText" lastClr="000000"/>
                          </a:solidFill>
                        </a:rPr>
                        <a:t>Reflects the child’s age and stage of development </a:t>
                      </a:r>
                    </a:p>
                    <a:p>
                      <a:pPr marL="342900" indent="-342900">
                        <a:buFont typeface="Arial" panose="020B0604020202020204" pitchFamily="34" charset="0"/>
                        <a:buChar char="•"/>
                      </a:pPr>
                      <a:r>
                        <a:rPr lang="en-GB" sz="2000" dirty="0">
                          <a:ln>
                            <a:solidFill>
                              <a:sysClr val="windowText" lastClr="000000"/>
                            </a:solidFill>
                          </a:ln>
                          <a:solidFill>
                            <a:sysClr val="windowText" lastClr="000000"/>
                          </a:solidFill>
                        </a:rPr>
                        <a:t>Promotes the child’s learning and development </a:t>
                      </a:r>
                    </a:p>
                    <a:p>
                      <a:pPr marL="342900" indent="-342900">
                        <a:buFont typeface="Arial" panose="020B0604020202020204" pitchFamily="34" charset="0"/>
                        <a:buChar char="•"/>
                      </a:pPr>
                      <a:r>
                        <a:rPr lang="en-GB" sz="2000" dirty="0">
                          <a:ln>
                            <a:solidFill>
                              <a:sysClr val="windowText" lastClr="000000"/>
                            </a:solidFill>
                          </a:ln>
                          <a:solidFill>
                            <a:sysClr val="windowText" lastClr="000000"/>
                          </a:solidFill>
                        </a:rPr>
                        <a:t>Use of clear language </a:t>
                      </a:r>
                    </a:p>
                    <a:p>
                      <a:pPr marL="342900" indent="-342900">
                        <a:buFont typeface="Arial" panose="020B0604020202020204" pitchFamily="34" charset="0"/>
                        <a:buChar char="•"/>
                      </a:pPr>
                      <a:r>
                        <a:rPr lang="en-GB" sz="2000" dirty="0">
                          <a:ln>
                            <a:solidFill>
                              <a:sysClr val="windowText" lastClr="000000"/>
                            </a:solidFill>
                          </a:ln>
                          <a:solidFill>
                            <a:sysClr val="windowText" lastClr="000000"/>
                          </a:solidFill>
                        </a:rPr>
                        <a:t>Appropriate for the situation</a:t>
                      </a:r>
                    </a:p>
                    <a:p>
                      <a:r>
                        <a:rPr lang="en-GB" sz="2000" dirty="0">
                          <a:ln>
                            <a:solidFill>
                              <a:sysClr val="windowText" lastClr="000000"/>
                            </a:solidFill>
                          </a:ln>
                          <a:solidFill>
                            <a:sysClr val="windowText" lastClr="000000"/>
                          </a:solidFill>
                        </a:rPr>
                        <a:t>Effective non-verbal communication</a:t>
                      </a:r>
                    </a:p>
                    <a:p>
                      <a:pPr marL="342900" indent="-342900">
                        <a:buFont typeface="Arial" panose="020B0604020202020204" pitchFamily="34" charset="0"/>
                        <a:buChar char="•"/>
                      </a:pPr>
                      <a:r>
                        <a:rPr lang="en-GB" sz="2000" dirty="0">
                          <a:ln>
                            <a:solidFill>
                              <a:sysClr val="windowText" lastClr="000000"/>
                            </a:solidFill>
                          </a:ln>
                          <a:solidFill>
                            <a:sysClr val="windowText" lastClr="000000"/>
                          </a:solidFill>
                        </a:rPr>
                        <a:t>Active listening </a:t>
                      </a:r>
                    </a:p>
                    <a:p>
                      <a:pPr marL="342900" indent="-342900">
                        <a:buFont typeface="Arial" panose="020B0604020202020204" pitchFamily="34" charset="0"/>
                        <a:buChar char="•"/>
                      </a:pPr>
                      <a:r>
                        <a:rPr lang="en-GB" sz="2000" dirty="0">
                          <a:ln>
                            <a:solidFill>
                              <a:sysClr val="windowText" lastClr="000000"/>
                            </a:solidFill>
                          </a:ln>
                          <a:solidFill>
                            <a:sysClr val="windowText" lastClr="000000"/>
                          </a:solidFill>
                        </a:rPr>
                        <a:t>Sensitive and respectful </a:t>
                      </a:r>
                    </a:p>
                    <a:p>
                      <a:pPr marL="342900" indent="-342900">
                        <a:buFont typeface="Arial" panose="020B0604020202020204" pitchFamily="34" charset="0"/>
                        <a:buChar char="•"/>
                      </a:pPr>
                      <a:r>
                        <a:rPr lang="en-GB" sz="2000" dirty="0">
                          <a:ln>
                            <a:solidFill>
                              <a:sysClr val="windowText" lastClr="000000"/>
                            </a:solidFill>
                          </a:ln>
                          <a:solidFill>
                            <a:sysClr val="windowText" lastClr="000000"/>
                          </a:solidFill>
                        </a:rPr>
                        <a:t>Body language </a:t>
                      </a:r>
                    </a:p>
                  </a:txBody>
                  <a:tcPr/>
                </a:tc>
                <a:extLst>
                  <a:ext uri="{0D108BD9-81ED-4DB2-BD59-A6C34878D82A}">
                    <a16:rowId xmlns:a16="http://schemas.microsoft.com/office/drawing/2014/main" val="4239911038"/>
                  </a:ext>
                </a:extLst>
              </a:tr>
              <a:tr h="1980594">
                <a:tc>
                  <a:txBody>
                    <a:bodyPr/>
                    <a:lstStyle/>
                    <a:p>
                      <a:r>
                        <a:rPr lang="en-GB" sz="2000" dirty="0">
                          <a:ln>
                            <a:solidFill>
                              <a:sysClr val="windowText" lastClr="000000"/>
                            </a:solidFill>
                          </a:ln>
                          <a:solidFill>
                            <a:sysClr val="windowText" lastClr="000000"/>
                          </a:solidFill>
                        </a:rPr>
                        <a:t> Demonstrate a positive attitude</a:t>
                      </a:r>
                    </a:p>
                    <a:p>
                      <a:endParaRPr lang="en-GB" sz="2000" dirty="0">
                        <a:ln>
                          <a:solidFill>
                            <a:sysClr val="windowText" lastClr="000000"/>
                          </a:solidFill>
                        </a:ln>
                        <a:solidFill>
                          <a:sysClr val="windowText" lastClr="000000"/>
                        </a:solidFill>
                      </a:endParaRPr>
                    </a:p>
                  </a:txBody>
                  <a:tcPr>
                    <a:solidFill>
                      <a:srgbClr val="FDE3F4"/>
                    </a:solidFill>
                  </a:tcPr>
                </a:tc>
                <a:tc>
                  <a:txBody>
                    <a:bodyPr/>
                    <a:lstStyle/>
                    <a:p>
                      <a:pPr marL="342900" indent="-342900">
                        <a:buFontTx/>
                        <a:buChar char="-"/>
                      </a:pPr>
                      <a:r>
                        <a:rPr lang="en-GB" sz="2000" dirty="0">
                          <a:ln>
                            <a:solidFill>
                              <a:sysClr val="windowText" lastClr="000000"/>
                            </a:solidFill>
                          </a:ln>
                          <a:solidFill>
                            <a:sysClr val="windowText" lastClr="000000"/>
                          </a:solidFill>
                        </a:rPr>
                        <a:t>Enthusiastic </a:t>
                      </a:r>
                    </a:p>
                    <a:p>
                      <a:pPr marL="342900" indent="-342900">
                        <a:buFontTx/>
                        <a:buChar char="-"/>
                      </a:pPr>
                      <a:r>
                        <a:rPr lang="en-GB" sz="2000" dirty="0">
                          <a:ln>
                            <a:solidFill>
                              <a:sysClr val="windowText" lastClr="000000"/>
                            </a:solidFill>
                          </a:ln>
                          <a:solidFill>
                            <a:sysClr val="windowText" lastClr="000000"/>
                          </a:solidFill>
                        </a:rPr>
                        <a:t>Patient </a:t>
                      </a:r>
                    </a:p>
                    <a:p>
                      <a:pPr marL="342900" indent="-342900">
                        <a:buFontTx/>
                        <a:buChar char="-"/>
                      </a:pPr>
                      <a:r>
                        <a:rPr lang="en-GB" sz="2000" dirty="0">
                          <a:ln>
                            <a:solidFill>
                              <a:sysClr val="windowText" lastClr="000000"/>
                            </a:solidFill>
                          </a:ln>
                          <a:solidFill>
                            <a:sysClr val="windowText" lastClr="000000"/>
                          </a:solidFill>
                        </a:rPr>
                        <a:t>Uses initiative </a:t>
                      </a:r>
                    </a:p>
                    <a:p>
                      <a:pPr marL="342900" indent="-342900">
                        <a:buFontTx/>
                        <a:buChar char="-"/>
                      </a:pPr>
                      <a:r>
                        <a:rPr lang="en-GB" sz="2000" dirty="0">
                          <a:ln>
                            <a:solidFill>
                              <a:sysClr val="windowText" lastClr="000000"/>
                            </a:solidFill>
                          </a:ln>
                          <a:solidFill>
                            <a:sysClr val="windowText" lastClr="000000"/>
                          </a:solidFill>
                        </a:rPr>
                        <a:t>Motivated </a:t>
                      </a:r>
                    </a:p>
                    <a:p>
                      <a:pPr marL="342900" indent="-342900">
                        <a:buFontTx/>
                        <a:buChar char="-"/>
                      </a:pPr>
                      <a:r>
                        <a:rPr lang="en-GB" sz="2000" dirty="0">
                          <a:ln>
                            <a:solidFill>
                              <a:sysClr val="windowText" lastClr="000000"/>
                            </a:solidFill>
                          </a:ln>
                          <a:solidFill>
                            <a:sysClr val="windowText" lastClr="000000"/>
                          </a:solidFill>
                        </a:rPr>
                        <a:t>Respectful</a:t>
                      </a:r>
                    </a:p>
                    <a:p>
                      <a:pPr marL="342900" indent="-342900">
                        <a:buFontTx/>
                        <a:buChar char="-"/>
                      </a:pPr>
                      <a:r>
                        <a:rPr lang="en-GB" sz="2000" dirty="0">
                          <a:ln>
                            <a:solidFill>
                              <a:sysClr val="windowText" lastClr="000000"/>
                            </a:solidFill>
                          </a:ln>
                          <a:solidFill>
                            <a:sysClr val="windowText" lastClr="000000"/>
                          </a:solidFill>
                        </a:rPr>
                        <a:t>Positive role model</a:t>
                      </a:r>
                    </a:p>
                    <a:p>
                      <a:pPr marL="342900" indent="-342900">
                        <a:buFontTx/>
                        <a:buChar char="-"/>
                      </a:pPr>
                      <a:r>
                        <a:rPr lang="en-GB" sz="2000" dirty="0">
                          <a:ln>
                            <a:solidFill>
                              <a:sysClr val="windowText" lastClr="000000"/>
                            </a:solidFill>
                          </a:ln>
                          <a:solidFill>
                            <a:sysClr val="windowText" lastClr="000000"/>
                          </a:solidFill>
                        </a:rPr>
                        <a:t>Caring </a:t>
                      </a:r>
                    </a:p>
                  </a:txBody>
                  <a:tcPr/>
                </a:tc>
                <a:extLst>
                  <a:ext uri="{0D108BD9-81ED-4DB2-BD59-A6C34878D82A}">
                    <a16:rowId xmlns:a16="http://schemas.microsoft.com/office/drawing/2014/main" val="878310778"/>
                  </a:ext>
                </a:extLst>
              </a:tr>
            </a:tbl>
          </a:graphicData>
        </a:graphic>
      </p:graphicFrame>
    </p:spTree>
    <p:extLst>
      <p:ext uri="{BB962C8B-B14F-4D97-AF65-F5344CB8AC3E}">
        <p14:creationId xmlns:p14="http://schemas.microsoft.com/office/powerpoint/2010/main" val="241551631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CA6 Revision Booklet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7033253" y="1969430"/>
            <a:ext cx="4496576" cy="3785652"/>
          </a:xfrm>
          <a:prstGeom prst="rect">
            <a:avLst/>
          </a:prstGeom>
          <a:solidFill>
            <a:srgbClr val="FDE3F4"/>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dirty="0">
                <a:ln>
                  <a:solidFill>
                    <a:sysClr val="windowText" lastClr="000000"/>
                  </a:solidFill>
                </a:ln>
                <a:solidFill>
                  <a:prstClr val="black"/>
                </a:solidFill>
                <a:highlight>
                  <a:srgbClr val="FABCE5"/>
                </a:highlight>
                <a:latin typeface="Calibri" panose="020F0502020204030204"/>
              </a:rPr>
              <a:t>Punctuality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the ability to be prompt, meet deadlines and plan ahead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dirty="0">
                <a:ln>
                  <a:solidFill>
                    <a:sysClr val="windowText" lastClr="000000"/>
                  </a:solidFill>
                </a:ln>
                <a:solidFill>
                  <a:prstClr val="black"/>
                </a:solidFill>
                <a:highlight>
                  <a:srgbClr val="FABCE5"/>
                </a:highlight>
                <a:latin typeface="Calibri" panose="020F0502020204030204"/>
              </a:rPr>
              <a:t>Attendance –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dirty="0">
                <a:ln>
                  <a:solidFill>
                    <a:sysClr val="windowText" lastClr="000000"/>
                  </a:solidFill>
                </a:ln>
                <a:solidFill>
                  <a:prstClr val="black"/>
                </a:solidFill>
                <a:latin typeface="Calibri" panose="020F0502020204030204"/>
              </a:rPr>
              <a:t> how often you show up to work (or school). This involves coming to work for your scheduled shifts and staying at work for the entire duration of your shifts</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3210502" y="1258835"/>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Attendance and Punctuality Expectations </a:t>
            </a:r>
          </a:p>
        </p:txBody>
      </p:sp>
      <p:sp>
        <p:nvSpPr>
          <p:cNvPr id="18" name="TextBox 17">
            <a:extLst>
              <a:ext uri="{FF2B5EF4-FFF2-40B4-BE49-F238E27FC236}">
                <a16:creationId xmlns:a16="http://schemas.microsoft.com/office/drawing/2014/main" id="{2C5EAD10-9469-4CA1-A5DF-9A3B91BD46EE}"/>
              </a:ext>
            </a:extLst>
          </p:cNvPr>
          <p:cNvSpPr txBox="1"/>
          <p:nvPr/>
        </p:nvSpPr>
        <p:spPr>
          <a:xfrm>
            <a:off x="662171" y="1969430"/>
            <a:ext cx="5752256" cy="1938992"/>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Part of a functional and successful workplace is ensuring that everyone fulfils the responsibilities of their role. Being on time and coming to work consistently is important regardless of your position.</a:t>
            </a:r>
          </a:p>
        </p:txBody>
      </p:sp>
    </p:spTree>
    <p:extLst>
      <p:ext uri="{BB962C8B-B14F-4D97-AF65-F5344CB8AC3E}">
        <p14:creationId xmlns:p14="http://schemas.microsoft.com/office/powerpoint/2010/main" val="822675713"/>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2071</Words>
  <Application>Microsoft Office PowerPoint</Application>
  <PresentationFormat>Widescreen</PresentationFormat>
  <Paragraphs>368</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Humairaa Rajub</dc:creator>
  <cp:lastModifiedBy>H Rajub (BRI)</cp:lastModifiedBy>
  <cp:revision>6</cp:revision>
  <dcterms:created xsi:type="dcterms:W3CDTF">2023-09-11T16:25:58Z</dcterms:created>
  <dcterms:modified xsi:type="dcterms:W3CDTF">2025-05-01T12:05:24Z</dcterms:modified>
</cp:coreProperties>
</file>