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6" r:id="rId2"/>
    <p:sldId id="305" r:id="rId3"/>
    <p:sldId id="304"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CE5"/>
    <a:srgbClr val="A9D18E"/>
    <a:srgbClr val="BDD7EE"/>
    <a:srgbClr val="BF9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950"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Rajub (BRI)" userId="25de294b-1729-47d0-8a02-185838d10908" providerId="ADAL" clId="{1575FAE7-6988-45E3-AC31-F456ACCC2019}"/>
    <pc:docChg chg="custSel modSld">
      <pc:chgData name="H Rajub (BRI)" userId="25de294b-1729-47d0-8a02-185838d10908" providerId="ADAL" clId="{1575FAE7-6988-45E3-AC31-F456ACCC2019}" dt="2025-05-12T09:02:08.978" v="4" actId="478"/>
      <pc:docMkLst>
        <pc:docMk/>
      </pc:docMkLst>
      <pc:sldChg chg="delSp modSp mod">
        <pc:chgData name="H Rajub (BRI)" userId="25de294b-1729-47d0-8a02-185838d10908" providerId="ADAL" clId="{1575FAE7-6988-45E3-AC31-F456ACCC2019}" dt="2025-05-12T09:02:05.776" v="2" actId="478"/>
        <pc:sldMkLst>
          <pc:docMk/>
          <pc:sldMk cId="2072245498" sldId="303"/>
        </pc:sldMkLst>
        <pc:spChg chg="mod">
          <ac:chgData name="H Rajub (BRI)" userId="25de294b-1729-47d0-8a02-185838d10908" providerId="ADAL" clId="{1575FAE7-6988-45E3-AC31-F456ACCC2019}" dt="2025-05-12T09:02:04.992" v="1" actId="20577"/>
          <ac:spMkLst>
            <pc:docMk/>
            <pc:sldMk cId="2072245498" sldId="303"/>
            <ac:spMk id="18" creationId="{9036653C-A657-43EA-B93A-04CDD4745FEE}"/>
          </ac:spMkLst>
        </pc:spChg>
        <pc:spChg chg="del">
          <ac:chgData name="H Rajub (BRI)" userId="25de294b-1729-47d0-8a02-185838d10908" providerId="ADAL" clId="{1575FAE7-6988-45E3-AC31-F456ACCC2019}" dt="2025-05-12T09:02:05.776" v="2" actId="478"/>
          <ac:spMkLst>
            <pc:docMk/>
            <pc:sldMk cId="2072245498" sldId="303"/>
            <ac:spMk id="24" creationId="{D9BE8273-F722-4183-B040-663F11F9D6C6}"/>
          </ac:spMkLst>
        </pc:spChg>
      </pc:sldChg>
      <pc:sldChg chg="delSp mod">
        <pc:chgData name="H Rajub (BRI)" userId="25de294b-1729-47d0-8a02-185838d10908" providerId="ADAL" clId="{1575FAE7-6988-45E3-AC31-F456ACCC2019}" dt="2025-05-12T09:02:08.978" v="4" actId="478"/>
        <pc:sldMkLst>
          <pc:docMk/>
          <pc:sldMk cId="688563217" sldId="304"/>
        </pc:sldMkLst>
        <pc:spChg chg="del">
          <ac:chgData name="H Rajub (BRI)" userId="25de294b-1729-47d0-8a02-185838d10908" providerId="ADAL" clId="{1575FAE7-6988-45E3-AC31-F456ACCC2019}" dt="2025-05-12T09:02:08.978" v="4" actId="478"/>
          <ac:spMkLst>
            <pc:docMk/>
            <pc:sldMk cId="688563217" sldId="304"/>
            <ac:spMk id="24" creationId="{D9BE8273-F722-4183-B040-663F11F9D6C6}"/>
          </ac:spMkLst>
        </pc:spChg>
      </pc:sldChg>
      <pc:sldChg chg="delSp mod">
        <pc:chgData name="H Rajub (BRI)" userId="25de294b-1729-47d0-8a02-185838d10908" providerId="ADAL" clId="{1575FAE7-6988-45E3-AC31-F456ACCC2019}" dt="2025-05-12T09:02:07.667" v="3" actId="478"/>
        <pc:sldMkLst>
          <pc:docMk/>
          <pc:sldMk cId="4294717725" sldId="305"/>
        </pc:sldMkLst>
        <pc:spChg chg="del">
          <ac:chgData name="H Rajub (BRI)" userId="25de294b-1729-47d0-8a02-185838d10908" providerId="ADAL" clId="{1575FAE7-6988-45E3-AC31-F456ACCC2019}" dt="2025-05-12T09:02:07.667" v="3" actId="478"/>
          <ac:spMkLst>
            <pc:docMk/>
            <pc:sldMk cId="4294717725" sldId="305"/>
            <ac:spMk id="24" creationId="{D9BE8273-F722-4183-B040-663F11F9D6C6}"/>
          </ac:spMkLst>
        </pc:spChg>
      </pc:sldChg>
    </pc:docChg>
  </pc:docChgLst>
  <pc:docChgLst>
    <pc:chgData name="H Rajub (BRI)" userId="25de294b-1729-47d0-8a02-185838d10908" providerId="ADAL" clId="{CBF10B42-A08E-4FCF-913A-A70FF56427DA}"/>
    <pc:docChg chg="addSld modSld">
      <pc:chgData name="H Rajub (BRI)" userId="25de294b-1729-47d0-8a02-185838d10908" providerId="ADAL" clId="{CBF10B42-A08E-4FCF-913A-A70FF56427DA}" dt="2025-02-25T11:56:12.156" v="16" actId="20577"/>
      <pc:docMkLst>
        <pc:docMk/>
      </pc:docMkLst>
      <pc:sldChg chg="addSp modSp mod">
        <pc:chgData name="H Rajub (BRI)" userId="25de294b-1729-47d0-8a02-185838d10908" providerId="ADAL" clId="{CBF10B42-A08E-4FCF-913A-A70FF56427DA}" dt="2025-02-11T11:43:22.878" v="6" actId="1076"/>
        <pc:sldMkLst>
          <pc:docMk/>
          <pc:sldMk cId="2072245498" sldId="303"/>
        </pc:sldMkLst>
        <pc:spChg chg="add mod">
          <ac:chgData name="H Rajub (BRI)" userId="25de294b-1729-47d0-8a02-185838d10908" providerId="ADAL" clId="{CBF10B42-A08E-4FCF-913A-A70FF56427DA}" dt="2025-02-11T11:43:22.878" v="6" actId="1076"/>
          <ac:spMkLst>
            <pc:docMk/>
            <pc:sldMk cId="2072245498" sldId="303"/>
            <ac:spMk id="18" creationId="{9036653C-A657-43EA-B93A-04CDD4745FEE}"/>
          </ac:spMkLst>
        </pc:spChg>
        <pc:graphicFrameChg chg="mod">
          <ac:chgData name="H Rajub (BRI)" userId="25de294b-1729-47d0-8a02-185838d10908" providerId="ADAL" clId="{CBF10B42-A08E-4FCF-913A-A70FF56427DA}" dt="2025-02-11T11:43:08.751" v="1" actId="1076"/>
          <ac:graphicFrameMkLst>
            <pc:docMk/>
            <pc:sldMk cId="2072245498" sldId="303"/>
            <ac:graphicFrameMk id="25" creationId="{CEAE85A4-F446-4FE7-89B1-7C62ACD48F56}"/>
          </ac:graphicFrameMkLst>
        </pc:graphicFrameChg>
      </pc:sldChg>
      <pc:sldChg chg="addSp delSp modSp add mod">
        <pc:chgData name="H Rajub (BRI)" userId="25de294b-1729-47d0-8a02-185838d10908" providerId="ADAL" clId="{CBF10B42-A08E-4FCF-913A-A70FF56427DA}" dt="2025-02-25T11:56:12.156" v="16" actId="20577"/>
        <pc:sldMkLst>
          <pc:docMk/>
          <pc:sldMk cId="4294717725" sldId="305"/>
        </pc:sldMkLst>
        <pc:spChg chg="del">
          <ac:chgData name="H Rajub (BRI)" userId="25de294b-1729-47d0-8a02-185838d10908" providerId="ADAL" clId="{CBF10B42-A08E-4FCF-913A-A70FF56427DA}" dt="2025-02-25T11:55:45.234" v="8" actId="478"/>
          <ac:spMkLst>
            <pc:docMk/>
            <pc:sldMk cId="4294717725" sldId="305"/>
            <ac:spMk id="18" creationId="{9036653C-A657-43EA-B93A-04CDD4745FEE}"/>
          </ac:spMkLst>
        </pc:spChg>
        <pc:spChg chg="add mod">
          <ac:chgData name="H Rajub (BRI)" userId="25de294b-1729-47d0-8a02-185838d10908" providerId="ADAL" clId="{CBF10B42-A08E-4FCF-913A-A70FF56427DA}" dt="2025-02-25T11:55:45.603" v="9"/>
          <ac:spMkLst>
            <pc:docMk/>
            <pc:sldMk cId="4294717725" sldId="305"/>
            <ac:spMk id="21" creationId="{D79F2FED-DDB7-4E37-83DE-A07FB2DDD07B}"/>
          </ac:spMkLst>
        </pc:spChg>
        <pc:spChg chg="add mod">
          <ac:chgData name="H Rajub (BRI)" userId="25de294b-1729-47d0-8a02-185838d10908" providerId="ADAL" clId="{CBF10B42-A08E-4FCF-913A-A70FF56427DA}" dt="2025-02-25T11:55:57.752" v="11" actId="404"/>
          <ac:spMkLst>
            <pc:docMk/>
            <pc:sldMk cId="4294717725" sldId="305"/>
            <ac:spMk id="23" creationId="{B7026914-A468-4D1C-A82D-5DA8D6B4573E}"/>
          </ac:spMkLst>
        </pc:spChg>
        <pc:spChg chg="del">
          <ac:chgData name="H Rajub (BRI)" userId="25de294b-1729-47d0-8a02-185838d10908" providerId="ADAL" clId="{CBF10B42-A08E-4FCF-913A-A70FF56427DA}" dt="2025-02-25T11:55:45.234" v="8" actId="478"/>
          <ac:spMkLst>
            <pc:docMk/>
            <pc:sldMk cId="4294717725" sldId="305"/>
            <ac:spMk id="26" creationId="{98C9EA75-CD3F-46D5-B9EE-EA0724DDEA79}"/>
          </ac:spMkLst>
        </pc:spChg>
        <pc:spChg chg="add mod">
          <ac:chgData name="H Rajub (BRI)" userId="25de294b-1729-47d0-8a02-185838d10908" providerId="ADAL" clId="{CBF10B42-A08E-4FCF-913A-A70FF56427DA}" dt="2025-02-25T11:56:07.563" v="14" actId="20577"/>
          <ac:spMkLst>
            <pc:docMk/>
            <pc:sldMk cId="4294717725" sldId="305"/>
            <ac:spMk id="28" creationId="{AB94A0BE-8745-434A-871B-B2145316C93D}"/>
          </ac:spMkLst>
        </pc:spChg>
        <pc:spChg chg="add mod">
          <ac:chgData name="H Rajub (BRI)" userId="25de294b-1729-47d0-8a02-185838d10908" providerId="ADAL" clId="{CBF10B42-A08E-4FCF-913A-A70FF56427DA}" dt="2025-02-25T11:56:08.795" v="15" actId="20577"/>
          <ac:spMkLst>
            <pc:docMk/>
            <pc:sldMk cId="4294717725" sldId="305"/>
            <ac:spMk id="29" creationId="{0AB4F88F-9633-4EF1-BB66-36A7E36AC97C}"/>
          </ac:spMkLst>
        </pc:spChg>
        <pc:spChg chg="add mod">
          <ac:chgData name="H Rajub (BRI)" userId="25de294b-1729-47d0-8a02-185838d10908" providerId="ADAL" clId="{CBF10B42-A08E-4FCF-913A-A70FF56427DA}" dt="2025-02-25T11:56:12.156" v="16" actId="20577"/>
          <ac:spMkLst>
            <pc:docMk/>
            <pc:sldMk cId="4294717725" sldId="305"/>
            <ac:spMk id="30" creationId="{A41785C8-4E1D-4B3F-9A7B-99CF63A9DD30}"/>
          </ac:spMkLst>
        </pc:spChg>
        <pc:graphicFrameChg chg="del">
          <ac:chgData name="H Rajub (BRI)" userId="25de294b-1729-47d0-8a02-185838d10908" providerId="ADAL" clId="{CBF10B42-A08E-4FCF-913A-A70FF56427DA}" dt="2025-02-25T11:55:45.234" v="8" actId="478"/>
          <ac:graphicFrameMkLst>
            <pc:docMk/>
            <pc:sldMk cId="4294717725" sldId="305"/>
            <ac:graphicFrameMk id="25" creationId="{CEAE85A4-F446-4FE7-89B1-7C62ACD48F56}"/>
          </ac:graphicFrameMkLst>
        </pc:graphicFrameChg>
        <pc:picChg chg="del">
          <ac:chgData name="H Rajub (BRI)" userId="25de294b-1729-47d0-8a02-185838d10908" providerId="ADAL" clId="{CBF10B42-A08E-4FCF-913A-A70FF56427DA}" dt="2025-02-25T11:55:45.234" v="8" actId="478"/>
          <ac:picMkLst>
            <pc:docMk/>
            <pc:sldMk cId="4294717725" sldId="305"/>
            <ac:picMk id="19" creationId="{F697AFC5-226F-4AF5-95F3-3A36CE0B6099}"/>
          </ac:picMkLst>
        </pc:picChg>
        <pc:picChg chg="del">
          <ac:chgData name="H Rajub (BRI)" userId="25de294b-1729-47d0-8a02-185838d10908" providerId="ADAL" clId="{CBF10B42-A08E-4FCF-913A-A70FF56427DA}" dt="2025-02-25T11:55:45.234" v="8" actId="478"/>
          <ac:picMkLst>
            <pc:docMk/>
            <pc:sldMk cId="4294717725" sldId="305"/>
            <ac:picMk id="22" creationId="{6B5BBE8A-CB25-4F0F-A286-C84E99912D12}"/>
          </ac:picMkLst>
        </pc:picChg>
        <pc:picChg chg="del">
          <ac:chgData name="H Rajub (BRI)" userId="25de294b-1729-47d0-8a02-185838d10908" providerId="ADAL" clId="{CBF10B42-A08E-4FCF-913A-A70FF56427DA}" dt="2025-02-25T11:55:45.234" v="8" actId="478"/>
          <ac:picMkLst>
            <pc:docMk/>
            <pc:sldMk cId="4294717725" sldId="305"/>
            <ac:picMk id="27" creationId="{F6E87669-89E0-436E-A2C5-33BFBF46CFD6}"/>
          </ac:picMkLst>
        </pc:picChg>
        <pc:picChg chg="add mod">
          <ac:chgData name="H Rajub (BRI)" userId="25de294b-1729-47d0-8a02-185838d10908" providerId="ADAL" clId="{CBF10B42-A08E-4FCF-913A-A70FF56427DA}" dt="2025-02-25T11:55:45.603" v="9"/>
          <ac:picMkLst>
            <pc:docMk/>
            <pc:sldMk cId="4294717725" sldId="305"/>
            <ac:picMk id="31" creationId="{A6BAFE7F-2AD6-4726-BB1C-04A842D911EB}"/>
          </ac:picMkLst>
        </pc:picChg>
      </pc:sldChg>
    </pc:docChg>
  </pc:docChgLst>
  <pc:docChgLst>
    <pc:chgData name="H Rajub (BRI)" userId="25de294b-1729-47d0-8a02-185838d10908" providerId="ADAL" clId="{C6367586-7422-46B7-AD9A-56A914CBCA41}"/>
    <pc:docChg chg="undo custSel addSld modSld">
      <pc:chgData name="H Rajub (BRI)" userId="25de294b-1729-47d0-8a02-185838d10908" providerId="ADAL" clId="{C6367586-7422-46B7-AD9A-56A914CBCA41}" dt="2025-01-30T08:10:15.259" v="14"/>
      <pc:docMkLst>
        <pc:docMk/>
      </pc:docMkLst>
      <pc:sldChg chg="addSp delSp modSp">
        <pc:chgData name="H Rajub (BRI)" userId="25de294b-1729-47d0-8a02-185838d10908" providerId="ADAL" clId="{C6367586-7422-46B7-AD9A-56A914CBCA41}" dt="2025-01-30T08:10:15.259" v="14"/>
        <pc:sldMkLst>
          <pc:docMk/>
          <pc:sldMk cId="2072245498" sldId="303"/>
        </pc:sldMkLst>
        <pc:spChg chg="del">
          <ac:chgData name="H Rajub (BRI)" userId="25de294b-1729-47d0-8a02-185838d10908" providerId="ADAL" clId="{C6367586-7422-46B7-AD9A-56A914CBCA41}" dt="2025-01-30T08:10:10.580" v="13" actId="478"/>
          <ac:spMkLst>
            <pc:docMk/>
            <pc:sldMk cId="2072245498" sldId="303"/>
            <ac:spMk id="18" creationId="{38BE775B-8B2E-41E6-B842-EB3BAA388C87}"/>
          </ac:spMkLst>
        </pc:spChg>
        <pc:spChg chg="del">
          <ac:chgData name="H Rajub (BRI)" userId="25de294b-1729-47d0-8a02-185838d10908" providerId="ADAL" clId="{C6367586-7422-46B7-AD9A-56A914CBCA41}" dt="2025-01-30T08:10:10.580" v="13" actId="478"/>
          <ac:spMkLst>
            <pc:docMk/>
            <pc:sldMk cId="2072245498" sldId="303"/>
            <ac:spMk id="23" creationId="{DFC6F415-CFE9-48A9-9C59-FD298E3D1C28}"/>
          </ac:spMkLst>
        </pc:spChg>
        <pc:spChg chg="add mod">
          <ac:chgData name="H Rajub (BRI)" userId="25de294b-1729-47d0-8a02-185838d10908" providerId="ADAL" clId="{C6367586-7422-46B7-AD9A-56A914CBCA41}" dt="2025-01-30T08:10:15.259" v="14"/>
          <ac:spMkLst>
            <pc:docMk/>
            <pc:sldMk cId="2072245498" sldId="303"/>
            <ac:spMk id="26" creationId="{98C9EA75-CD3F-46D5-B9EE-EA0724DDEA79}"/>
          </ac:spMkLst>
        </pc:spChg>
        <pc:graphicFrameChg chg="add mod">
          <ac:chgData name="H Rajub (BRI)" userId="25de294b-1729-47d0-8a02-185838d10908" providerId="ADAL" clId="{C6367586-7422-46B7-AD9A-56A914CBCA41}" dt="2025-01-30T08:10:15.259" v="14"/>
          <ac:graphicFrameMkLst>
            <pc:docMk/>
            <pc:sldMk cId="2072245498" sldId="303"/>
            <ac:graphicFrameMk id="25" creationId="{CEAE85A4-F446-4FE7-89B1-7C62ACD48F56}"/>
          </ac:graphicFrameMkLst>
        </pc:graphicFrameChg>
        <pc:picChg chg="add mod">
          <ac:chgData name="H Rajub (BRI)" userId="25de294b-1729-47d0-8a02-185838d10908" providerId="ADAL" clId="{C6367586-7422-46B7-AD9A-56A914CBCA41}" dt="2025-01-30T08:10:15.259" v="14"/>
          <ac:picMkLst>
            <pc:docMk/>
            <pc:sldMk cId="2072245498" sldId="303"/>
            <ac:picMk id="19" creationId="{F697AFC5-226F-4AF5-95F3-3A36CE0B6099}"/>
          </ac:picMkLst>
        </pc:picChg>
        <pc:picChg chg="del">
          <ac:chgData name="H Rajub (BRI)" userId="25de294b-1729-47d0-8a02-185838d10908" providerId="ADAL" clId="{C6367586-7422-46B7-AD9A-56A914CBCA41}" dt="2025-01-30T08:10:10.580" v="13" actId="478"/>
          <ac:picMkLst>
            <pc:docMk/>
            <pc:sldMk cId="2072245498" sldId="303"/>
            <ac:picMk id="21" creationId="{FCC12A08-9AA8-484E-A98F-43D962C1F7B1}"/>
          </ac:picMkLst>
        </pc:picChg>
        <pc:picChg chg="add mod">
          <ac:chgData name="H Rajub (BRI)" userId="25de294b-1729-47d0-8a02-185838d10908" providerId="ADAL" clId="{C6367586-7422-46B7-AD9A-56A914CBCA41}" dt="2025-01-30T08:10:15.259" v="14"/>
          <ac:picMkLst>
            <pc:docMk/>
            <pc:sldMk cId="2072245498" sldId="303"/>
            <ac:picMk id="22" creationId="{6B5BBE8A-CB25-4F0F-A286-C84E99912D12}"/>
          </ac:picMkLst>
        </pc:picChg>
        <pc:picChg chg="add mod">
          <ac:chgData name="H Rajub (BRI)" userId="25de294b-1729-47d0-8a02-185838d10908" providerId="ADAL" clId="{C6367586-7422-46B7-AD9A-56A914CBCA41}" dt="2025-01-30T08:10:15.259" v="14"/>
          <ac:picMkLst>
            <pc:docMk/>
            <pc:sldMk cId="2072245498" sldId="303"/>
            <ac:picMk id="27" creationId="{F6E87669-89E0-436E-A2C5-33BFBF46CFD6}"/>
          </ac:picMkLst>
        </pc:picChg>
        <pc:picChg chg="del">
          <ac:chgData name="H Rajub (BRI)" userId="25de294b-1729-47d0-8a02-185838d10908" providerId="ADAL" clId="{C6367586-7422-46B7-AD9A-56A914CBCA41}" dt="2025-01-30T08:10:10.580" v="13" actId="478"/>
          <ac:picMkLst>
            <pc:docMk/>
            <pc:sldMk cId="2072245498" sldId="303"/>
            <ac:picMk id="1026" creationId="{060CFD1E-B5B8-4A0C-B193-BADE418181CC}"/>
          </ac:picMkLst>
        </pc:picChg>
      </pc:sldChg>
      <pc:sldChg chg="addSp delSp modSp add mod">
        <pc:chgData name="H Rajub (BRI)" userId="25de294b-1729-47d0-8a02-185838d10908" providerId="ADAL" clId="{C6367586-7422-46B7-AD9A-56A914CBCA41}" dt="2025-01-30T08:10:05.731" v="12" actId="1076"/>
        <pc:sldMkLst>
          <pc:docMk/>
          <pc:sldMk cId="688563217" sldId="304"/>
        </pc:sldMkLst>
        <pc:spChg chg="del">
          <ac:chgData name="H Rajub (BRI)" userId="25de294b-1729-47d0-8a02-185838d10908" providerId="ADAL" clId="{C6367586-7422-46B7-AD9A-56A914CBCA41}" dt="2025-01-30T08:09:51.668" v="3" actId="478"/>
          <ac:spMkLst>
            <pc:docMk/>
            <pc:sldMk cId="688563217" sldId="304"/>
            <ac:spMk id="18" creationId="{38BE775B-8B2E-41E6-B842-EB3BAA388C87}"/>
          </ac:spMkLst>
        </pc:spChg>
        <pc:spChg chg="add mod">
          <ac:chgData name="H Rajub (BRI)" userId="25de294b-1729-47d0-8a02-185838d10908" providerId="ADAL" clId="{C6367586-7422-46B7-AD9A-56A914CBCA41}" dt="2025-01-30T08:10:00.419" v="10" actId="1076"/>
          <ac:spMkLst>
            <pc:docMk/>
            <pc:sldMk cId="688563217" sldId="304"/>
            <ac:spMk id="19" creationId="{3F95F211-2D97-4522-B92F-C2166ADDD534}"/>
          </ac:spMkLst>
        </pc:spChg>
        <pc:spChg chg="add del mod">
          <ac:chgData name="H Rajub (BRI)" userId="25de294b-1729-47d0-8a02-185838d10908" providerId="ADAL" clId="{C6367586-7422-46B7-AD9A-56A914CBCA41}" dt="2025-01-30T08:09:59.302" v="9" actId="478"/>
          <ac:spMkLst>
            <pc:docMk/>
            <pc:sldMk cId="688563217" sldId="304"/>
            <ac:spMk id="22" creationId="{34743D97-C0DF-425F-82AE-E9FA63BDA09F}"/>
          </ac:spMkLst>
        </pc:spChg>
        <pc:spChg chg="mod">
          <ac:chgData name="H Rajub (BRI)" userId="25de294b-1729-47d0-8a02-185838d10908" providerId="ADAL" clId="{C6367586-7422-46B7-AD9A-56A914CBCA41}" dt="2025-01-30T08:10:05.731" v="12" actId="1076"/>
          <ac:spMkLst>
            <pc:docMk/>
            <pc:sldMk cId="688563217" sldId="304"/>
            <ac:spMk id="23" creationId="{DFC6F415-CFE9-48A9-9C59-FD298E3D1C28}"/>
          </ac:spMkLst>
        </pc:spChg>
        <pc:spChg chg="add del">
          <ac:chgData name="H Rajub (BRI)" userId="25de294b-1729-47d0-8a02-185838d10908" providerId="ADAL" clId="{C6367586-7422-46B7-AD9A-56A914CBCA41}" dt="2025-01-30T08:09:48.293" v="2" actId="478"/>
          <ac:spMkLst>
            <pc:docMk/>
            <pc:sldMk cId="688563217" sldId="304"/>
            <ac:spMk id="24" creationId="{D9BE8273-F722-4183-B040-663F11F9D6C6}"/>
          </ac:spMkLst>
        </pc:spChg>
        <pc:picChg chg="del">
          <ac:chgData name="H Rajub (BRI)" userId="25de294b-1729-47d0-8a02-185838d10908" providerId="ADAL" clId="{C6367586-7422-46B7-AD9A-56A914CBCA41}" dt="2025-01-30T08:09:52.836" v="5" actId="478"/>
          <ac:picMkLst>
            <pc:docMk/>
            <pc:sldMk cId="688563217" sldId="304"/>
            <ac:picMk id="21" creationId="{FCC12A08-9AA8-484E-A98F-43D962C1F7B1}"/>
          </ac:picMkLst>
        </pc:picChg>
        <pc:picChg chg="del">
          <ac:chgData name="H Rajub (BRI)" userId="25de294b-1729-47d0-8a02-185838d10908" providerId="ADAL" clId="{C6367586-7422-46B7-AD9A-56A914CBCA41}" dt="2025-01-30T08:09:52.035" v="4" actId="478"/>
          <ac:picMkLst>
            <pc:docMk/>
            <pc:sldMk cId="688563217" sldId="304"/>
            <ac:picMk id="1026" creationId="{060CFD1E-B5B8-4A0C-B193-BADE418181CC}"/>
          </ac:picMkLst>
        </pc:picChg>
      </pc:sldChg>
    </pc:docChg>
  </pc:docChgLst>
  <pc:docChgLst>
    <pc:chgData name="H Rajub (BRI)" userId="25de294b-1729-47d0-8a02-185838d10908" providerId="ADAL" clId="{77DABAB8-8B03-43F7-9486-5F3DC1E23645}"/>
    <pc:docChg chg="modSld">
      <pc:chgData name="H Rajub (BRI)" userId="25de294b-1729-47d0-8a02-185838d10908" providerId="ADAL" clId="{77DABAB8-8B03-43F7-9486-5F3DC1E23645}" dt="2025-05-13T08:55:02.803" v="14"/>
      <pc:docMkLst>
        <pc:docMk/>
      </pc:docMkLst>
      <pc:sldChg chg="addSp modSp mod">
        <pc:chgData name="H Rajub (BRI)" userId="25de294b-1729-47d0-8a02-185838d10908" providerId="ADAL" clId="{77DABAB8-8B03-43F7-9486-5F3DC1E23645}" dt="2025-05-13T08:55:02.803" v="14"/>
        <pc:sldMkLst>
          <pc:docMk/>
          <pc:sldMk cId="2910552921" sldId="306"/>
        </pc:sldMkLst>
        <pc:spChg chg="mod">
          <ac:chgData name="H Rajub (BRI)" userId="25de294b-1729-47d0-8a02-185838d10908" providerId="ADAL" clId="{77DABAB8-8B03-43F7-9486-5F3DC1E23645}" dt="2025-05-13T08:54:36.651" v="4" actId="1076"/>
          <ac:spMkLst>
            <pc:docMk/>
            <pc:sldMk cId="2910552921" sldId="306"/>
            <ac:spMk id="2" creationId="{69651AE9-4145-4508-9B1E-B97B4DD91C1B}"/>
          </ac:spMkLst>
        </pc:spChg>
        <pc:spChg chg="add mod">
          <ac:chgData name="H Rajub (BRI)" userId="25de294b-1729-47d0-8a02-185838d10908" providerId="ADAL" clId="{77DABAB8-8B03-43F7-9486-5F3DC1E23645}" dt="2025-05-13T08:54:55.610" v="13"/>
          <ac:spMkLst>
            <pc:docMk/>
            <pc:sldMk cId="2910552921" sldId="306"/>
            <ac:spMk id="18" creationId="{1A2BEB26-9765-4409-9A0A-2FB9BEA1A4C8}"/>
          </ac:spMkLst>
        </pc:spChg>
        <pc:spChg chg="mod">
          <ac:chgData name="H Rajub (BRI)" userId="25de294b-1729-47d0-8a02-185838d10908" providerId="ADAL" clId="{77DABAB8-8B03-43F7-9486-5F3DC1E23645}" dt="2025-05-13T08:54:41.642" v="6" actId="14100"/>
          <ac:spMkLst>
            <pc:docMk/>
            <pc:sldMk cId="2910552921" sldId="306"/>
            <ac:spMk id="23" creationId="{0B0711A7-ABC7-40AF-8295-D0EEDB854E33}"/>
          </ac:spMkLst>
        </pc:spChg>
        <pc:spChg chg="mod">
          <ac:chgData name="H Rajub (BRI)" userId="25de294b-1729-47d0-8a02-185838d10908" providerId="ADAL" clId="{77DABAB8-8B03-43F7-9486-5F3DC1E23645}" dt="2025-05-13T08:54:44.582" v="8" actId="14100"/>
          <ac:spMkLst>
            <pc:docMk/>
            <pc:sldMk cId="2910552921" sldId="306"/>
            <ac:spMk id="28" creationId="{DD604B56-E8C1-4B13-9CCB-6C02AD89F90A}"/>
          </ac:spMkLst>
        </pc:spChg>
        <pc:spChg chg="mod">
          <ac:chgData name="H Rajub (BRI)" userId="25de294b-1729-47d0-8a02-185838d10908" providerId="ADAL" clId="{77DABAB8-8B03-43F7-9486-5F3DC1E23645}" dt="2025-05-13T08:54:49.243" v="11" actId="1076"/>
          <ac:spMkLst>
            <pc:docMk/>
            <pc:sldMk cId="2910552921" sldId="306"/>
            <ac:spMk id="29" creationId="{5A9F53E5-E9C9-4FF9-885E-69A49E8AFF5B}"/>
          </ac:spMkLst>
        </pc:spChg>
        <pc:graphicFrameChg chg="mod modGraphic">
          <ac:chgData name="H Rajub (BRI)" userId="25de294b-1729-47d0-8a02-185838d10908" providerId="ADAL" clId="{77DABAB8-8B03-43F7-9486-5F3DC1E23645}" dt="2025-05-13T08:54:27.042" v="1" actId="14100"/>
          <ac:graphicFrameMkLst>
            <pc:docMk/>
            <pc:sldMk cId="2910552921" sldId="306"/>
            <ac:graphicFrameMk id="25" creationId="{CEAE85A4-F446-4FE7-89B1-7C62ACD48F56}"/>
          </ac:graphicFrameMkLst>
        </pc:graphicFrameChg>
        <pc:picChg chg="add mod">
          <ac:chgData name="H Rajub (BRI)" userId="25de294b-1729-47d0-8a02-185838d10908" providerId="ADAL" clId="{77DABAB8-8B03-43F7-9486-5F3DC1E23645}" dt="2025-05-13T08:55:02.803" v="14"/>
          <ac:picMkLst>
            <pc:docMk/>
            <pc:sldMk cId="2910552921" sldId="306"/>
            <ac:picMk id="19" creationId="{188EDEA6-A128-4B17-BA0A-43F239B8E0E3}"/>
          </ac:picMkLst>
        </pc:picChg>
        <pc:picChg chg="mod">
          <ac:chgData name="H Rajub (BRI)" userId="25de294b-1729-47d0-8a02-185838d10908" providerId="ADAL" clId="{77DABAB8-8B03-43F7-9486-5F3DC1E23645}" dt="2025-05-13T08:54:51.274" v="12" actId="1076"/>
          <ac:picMkLst>
            <pc:docMk/>
            <pc:sldMk cId="2910552921" sldId="306"/>
            <ac:picMk id="21" creationId="{38B1BD19-43BC-44D0-AD18-BA746FB25FA6}"/>
          </ac:picMkLst>
        </pc:picChg>
      </pc:sldChg>
    </pc:docChg>
  </pc:docChgLst>
  <pc:docChgLst>
    <pc:chgData name="H Rajub (BRI)" userId="25de294b-1729-47d0-8a02-185838d10908" providerId="ADAL" clId="{0B84D66D-0AF5-4334-B298-5130C920E698}"/>
    <pc:docChg chg="undo custSel delSld modSld">
      <pc:chgData name="H Rajub (BRI)" userId="25de294b-1729-47d0-8a02-185838d10908" providerId="ADAL" clId="{0B84D66D-0AF5-4334-B298-5130C920E698}" dt="2025-06-02T08:26:16.365" v="2513" actId="47"/>
      <pc:docMkLst>
        <pc:docMk/>
      </pc:docMkLst>
      <pc:sldChg chg="del">
        <pc:chgData name="H Rajub (BRI)" userId="25de294b-1729-47d0-8a02-185838d10908" providerId="ADAL" clId="{0B84D66D-0AF5-4334-B298-5130C920E698}" dt="2025-06-02T08:26:16.365" v="2513" actId="47"/>
        <pc:sldMkLst>
          <pc:docMk/>
          <pc:sldMk cId="2072245498" sldId="303"/>
        </pc:sldMkLst>
      </pc:sldChg>
      <pc:sldChg chg="addSp modSp mod">
        <pc:chgData name="H Rajub (BRI)" userId="25de294b-1729-47d0-8a02-185838d10908" providerId="ADAL" clId="{0B84D66D-0AF5-4334-B298-5130C920E698}" dt="2025-05-23T10:43:41.379" v="23" actId="1076"/>
        <pc:sldMkLst>
          <pc:docMk/>
          <pc:sldMk cId="688563217" sldId="304"/>
        </pc:sldMkLst>
        <pc:spChg chg="mod">
          <ac:chgData name="H Rajub (BRI)" userId="25de294b-1729-47d0-8a02-185838d10908" providerId="ADAL" clId="{0B84D66D-0AF5-4334-B298-5130C920E698}" dt="2025-05-23T10:43:34.801" v="18" actId="1076"/>
          <ac:spMkLst>
            <pc:docMk/>
            <pc:sldMk cId="688563217" sldId="304"/>
            <ac:spMk id="19" creationId="{3F95F211-2D97-4522-B92F-C2166ADDD534}"/>
          </ac:spMkLst>
        </pc:spChg>
        <pc:picChg chg="mod">
          <ac:chgData name="H Rajub (BRI)" userId="25de294b-1729-47d0-8a02-185838d10908" providerId="ADAL" clId="{0B84D66D-0AF5-4334-B298-5130C920E698}" dt="2025-05-23T10:43:41.379" v="23" actId="1076"/>
          <ac:picMkLst>
            <pc:docMk/>
            <pc:sldMk cId="688563217" sldId="304"/>
            <ac:picMk id="3" creationId="{B4C3FE9D-8FA9-43F0-B9D1-69052FC68448}"/>
          </ac:picMkLst>
        </pc:picChg>
        <pc:picChg chg="add mod">
          <ac:chgData name="H Rajub (BRI)" userId="25de294b-1729-47d0-8a02-185838d10908" providerId="ADAL" clId="{0B84D66D-0AF5-4334-B298-5130C920E698}" dt="2025-05-23T10:43:40.567" v="22" actId="1076"/>
          <ac:picMkLst>
            <pc:docMk/>
            <pc:sldMk cId="688563217" sldId="304"/>
            <ac:picMk id="18" creationId="{F2D60BA4-A7CB-45DA-A50B-7B493B26ADA4}"/>
          </ac:picMkLst>
        </pc:picChg>
      </pc:sldChg>
      <pc:sldChg chg="addSp modSp mod">
        <pc:chgData name="H Rajub (BRI)" userId="25de294b-1729-47d0-8a02-185838d10908" providerId="ADAL" clId="{0B84D66D-0AF5-4334-B298-5130C920E698}" dt="2025-06-02T08:26:14.880" v="2512" actId="1076"/>
        <pc:sldMkLst>
          <pc:docMk/>
          <pc:sldMk cId="2910552921" sldId="306"/>
        </pc:sldMkLst>
        <pc:spChg chg="mod">
          <ac:chgData name="H Rajub (BRI)" userId="25de294b-1729-47d0-8a02-185838d10908" providerId="ADAL" clId="{0B84D66D-0AF5-4334-B298-5130C920E698}" dt="2025-06-02T08:23:56.734" v="2172" actId="14100"/>
          <ac:spMkLst>
            <pc:docMk/>
            <pc:sldMk cId="2910552921" sldId="306"/>
            <ac:spMk id="2" creationId="{69651AE9-4145-4508-9B1E-B97B4DD91C1B}"/>
          </ac:spMkLst>
        </pc:spChg>
        <pc:spChg chg="mod">
          <ac:chgData name="H Rajub (BRI)" userId="25de294b-1729-47d0-8a02-185838d10908" providerId="ADAL" clId="{0B84D66D-0AF5-4334-B298-5130C920E698}" dt="2025-06-02T08:26:14.880" v="2512" actId="1076"/>
          <ac:spMkLst>
            <pc:docMk/>
            <pc:sldMk cId="2910552921" sldId="306"/>
            <ac:spMk id="18" creationId="{1A2BEB26-9765-4409-9A0A-2FB9BEA1A4C8}"/>
          </ac:spMkLst>
        </pc:spChg>
        <pc:spChg chg="mod">
          <ac:chgData name="H Rajub (BRI)" userId="25de294b-1729-47d0-8a02-185838d10908" providerId="ADAL" clId="{0B84D66D-0AF5-4334-B298-5130C920E698}" dt="2025-06-02T08:25:01.210" v="2336" actId="14100"/>
          <ac:spMkLst>
            <pc:docMk/>
            <pc:sldMk cId="2910552921" sldId="306"/>
            <ac:spMk id="23" creationId="{0B0711A7-ABC7-40AF-8295-D0EEDB854E33}"/>
          </ac:spMkLst>
        </pc:spChg>
        <pc:spChg chg="mod">
          <ac:chgData name="H Rajub (BRI)" userId="25de294b-1729-47d0-8a02-185838d10908" providerId="ADAL" clId="{0B84D66D-0AF5-4334-B298-5130C920E698}" dt="2025-06-02T08:25:41.814" v="2465" actId="14100"/>
          <ac:spMkLst>
            <pc:docMk/>
            <pc:sldMk cId="2910552921" sldId="306"/>
            <ac:spMk id="28" creationId="{DD604B56-E8C1-4B13-9CCB-6C02AD89F90A}"/>
          </ac:spMkLst>
        </pc:spChg>
        <pc:spChg chg="mod ord">
          <ac:chgData name="H Rajub (BRI)" userId="25de294b-1729-47d0-8a02-185838d10908" providerId="ADAL" clId="{0B84D66D-0AF5-4334-B298-5130C920E698}" dt="2025-06-02T08:26:12.957" v="2511" actId="14100"/>
          <ac:spMkLst>
            <pc:docMk/>
            <pc:sldMk cId="2910552921" sldId="306"/>
            <ac:spMk id="29" creationId="{5A9F53E5-E9C9-4FF9-885E-69A49E8AFF5B}"/>
          </ac:spMkLst>
        </pc:spChg>
        <pc:graphicFrameChg chg="modGraphic">
          <ac:chgData name="H Rajub (BRI)" userId="25de294b-1729-47d0-8a02-185838d10908" providerId="ADAL" clId="{0B84D66D-0AF5-4334-B298-5130C920E698}" dt="2025-06-02T08:25:58.325" v="2503" actId="20577"/>
          <ac:graphicFrameMkLst>
            <pc:docMk/>
            <pc:sldMk cId="2910552921" sldId="306"/>
            <ac:graphicFrameMk id="25" creationId="{CEAE85A4-F446-4FE7-89B1-7C62ACD48F56}"/>
          </ac:graphicFrameMkLst>
        </pc:graphicFrameChg>
        <pc:picChg chg="add mod">
          <ac:chgData name="H Rajub (BRI)" userId="25de294b-1729-47d0-8a02-185838d10908" providerId="ADAL" clId="{0B84D66D-0AF5-4334-B298-5130C920E698}" dt="2025-06-02T08:26:06.282" v="2507" actId="1076"/>
          <ac:picMkLst>
            <pc:docMk/>
            <pc:sldMk cId="2910552921" sldId="306"/>
            <ac:picMk id="22" creationId="{5D3F6289-969D-4537-B69A-5EDB044C106C}"/>
          </ac:picMkLst>
        </pc:picChg>
      </pc:sldChg>
      <pc:sldChg chg="modSp mod">
        <pc:chgData name="H Rajub (BRI)" userId="25de294b-1729-47d0-8a02-185838d10908" providerId="ADAL" clId="{0B84D66D-0AF5-4334-B298-5130C920E698}" dt="2025-05-23T10:44:48.909" v="43" actId="1076"/>
        <pc:sldMkLst>
          <pc:docMk/>
          <pc:sldMk cId="3124856613" sldId="307"/>
        </pc:sldMkLst>
        <pc:graphicFrameChg chg="mod modGraphic">
          <ac:chgData name="H Rajub (BRI)" userId="25de294b-1729-47d0-8a02-185838d10908" providerId="ADAL" clId="{0B84D66D-0AF5-4334-B298-5130C920E698}" dt="2025-05-23T10:44:48.909" v="43" actId="1076"/>
          <ac:graphicFrameMkLst>
            <pc:docMk/>
            <pc:sldMk cId="3124856613" sldId="307"/>
            <ac:graphicFrameMk id="2" creationId="{27B4A5D8-DC0E-4DBD-B6CC-2A82DF684743}"/>
          </ac:graphicFrameMkLst>
        </pc:graphicFrameChg>
      </pc:sldChg>
      <pc:sldChg chg="addSp modSp mod">
        <pc:chgData name="H Rajub (BRI)" userId="25de294b-1729-47d0-8a02-185838d10908" providerId="ADAL" clId="{0B84D66D-0AF5-4334-B298-5130C920E698}" dt="2025-05-23T10:46:21.262" v="128" actId="1076"/>
        <pc:sldMkLst>
          <pc:docMk/>
          <pc:sldMk cId="3268679676" sldId="308"/>
        </pc:sldMkLst>
        <pc:spChg chg="mod">
          <ac:chgData name="H Rajub (BRI)" userId="25de294b-1729-47d0-8a02-185838d10908" providerId="ADAL" clId="{0B84D66D-0AF5-4334-B298-5130C920E698}" dt="2025-05-23T10:46:17.136" v="126" actId="1076"/>
          <ac:spMkLst>
            <pc:docMk/>
            <pc:sldMk cId="3268679676" sldId="308"/>
            <ac:spMk id="19" creationId="{3F95F211-2D97-4522-B92F-C2166ADDD534}"/>
          </ac:spMkLst>
        </pc:spChg>
        <pc:spChg chg="mod">
          <ac:chgData name="H Rajub (BRI)" userId="25de294b-1729-47d0-8a02-185838d10908" providerId="ADAL" clId="{0B84D66D-0AF5-4334-B298-5130C920E698}" dt="2025-05-23T10:46:15.121" v="125" actId="207"/>
          <ac:spMkLst>
            <pc:docMk/>
            <pc:sldMk cId="3268679676" sldId="308"/>
            <ac:spMk id="23" creationId="{DFC6F415-CFE9-48A9-9C59-FD298E3D1C28}"/>
          </ac:spMkLst>
        </pc:spChg>
        <pc:picChg chg="add mod">
          <ac:chgData name="H Rajub (BRI)" userId="25de294b-1729-47d0-8a02-185838d10908" providerId="ADAL" clId="{0B84D66D-0AF5-4334-B298-5130C920E698}" dt="2025-05-23T10:46:21.262" v="128" actId="1076"/>
          <ac:picMkLst>
            <pc:docMk/>
            <pc:sldMk cId="3268679676" sldId="308"/>
            <ac:picMk id="18" creationId="{911CD509-A750-42A2-A95E-1DBFAF98FDD1}"/>
          </ac:picMkLst>
        </pc:picChg>
      </pc:sldChg>
      <pc:sldChg chg="modSp mod">
        <pc:chgData name="H Rajub (BRI)" userId="25de294b-1729-47d0-8a02-185838d10908" providerId="ADAL" clId="{0B84D66D-0AF5-4334-B298-5130C920E698}" dt="2025-05-23T10:47:22.253" v="146" actId="1076"/>
        <pc:sldMkLst>
          <pc:docMk/>
          <pc:sldMk cId="245136668" sldId="309"/>
        </pc:sldMkLst>
        <pc:spChg chg="mod">
          <ac:chgData name="H Rajub (BRI)" userId="25de294b-1729-47d0-8a02-185838d10908" providerId="ADAL" clId="{0B84D66D-0AF5-4334-B298-5130C920E698}" dt="2025-05-23T10:47:22.253" v="146" actId="1076"/>
          <ac:spMkLst>
            <pc:docMk/>
            <pc:sldMk cId="245136668" sldId="309"/>
            <ac:spMk id="19" creationId="{3F95F211-2D97-4522-B92F-C2166ADDD534}"/>
          </ac:spMkLst>
        </pc:spChg>
        <pc:graphicFrameChg chg="mod modGraphic">
          <ac:chgData name="H Rajub (BRI)" userId="25de294b-1729-47d0-8a02-185838d10908" providerId="ADAL" clId="{0B84D66D-0AF5-4334-B298-5130C920E698}" dt="2025-05-23T10:47:18.581" v="145" actId="403"/>
          <ac:graphicFrameMkLst>
            <pc:docMk/>
            <pc:sldMk cId="245136668" sldId="309"/>
            <ac:graphicFrameMk id="2" creationId="{5248A79B-B050-4B86-A47C-0C74E6D3A1AD}"/>
          </ac:graphicFrameMkLst>
        </pc:graphicFrameChg>
      </pc:sldChg>
      <pc:sldChg chg="modSp mod">
        <pc:chgData name="H Rajub (BRI)" userId="25de294b-1729-47d0-8a02-185838d10908" providerId="ADAL" clId="{0B84D66D-0AF5-4334-B298-5130C920E698}" dt="2025-05-23T10:47:51.994" v="152" actId="20577"/>
        <pc:sldMkLst>
          <pc:docMk/>
          <pc:sldMk cId="2853671245" sldId="310"/>
        </pc:sldMkLst>
        <pc:spChg chg="mod">
          <ac:chgData name="H Rajub (BRI)" userId="25de294b-1729-47d0-8a02-185838d10908" providerId="ADAL" clId="{0B84D66D-0AF5-4334-B298-5130C920E698}" dt="2025-05-23T10:47:51.994" v="152" actId="20577"/>
          <ac:spMkLst>
            <pc:docMk/>
            <pc:sldMk cId="2853671245" sldId="310"/>
            <ac:spMk id="23" creationId="{DFC6F415-CFE9-48A9-9C59-FD298E3D1C28}"/>
          </ac:spMkLst>
        </pc:spChg>
      </pc:sldChg>
      <pc:sldChg chg="modSp mod">
        <pc:chgData name="H Rajub (BRI)" userId="25de294b-1729-47d0-8a02-185838d10908" providerId="ADAL" clId="{0B84D66D-0AF5-4334-B298-5130C920E698}" dt="2025-06-02T07:00:21.563" v="457" actId="207"/>
        <pc:sldMkLst>
          <pc:docMk/>
          <pc:sldMk cId="1346072924" sldId="311"/>
        </pc:sldMkLst>
        <pc:spChg chg="mod">
          <ac:chgData name="H Rajub (BRI)" userId="25de294b-1729-47d0-8a02-185838d10908" providerId="ADAL" clId="{0B84D66D-0AF5-4334-B298-5130C920E698}" dt="2025-05-23T10:48:38.381" v="166" actId="1076"/>
          <ac:spMkLst>
            <pc:docMk/>
            <pc:sldMk cId="1346072924" sldId="311"/>
            <ac:spMk id="19" creationId="{3F95F211-2D97-4522-B92F-C2166ADDD534}"/>
          </ac:spMkLst>
        </pc:spChg>
        <pc:graphicFrameChg chg="mod modGraphic">
          <ac:chgData name="H Rajub (BRI)" userId="25de294b-1729-47d0-8a02-185838d10908" providerId="ADAL" clId="{0B84D66D-0AF5-4334-B298-5130C920E698}" dt="2025-06-02T07:00:21.563" v="457" actId="207"/>
          <ac:graphicFrameMkLst>
            <pc:docMk/>
            <pc:sldMk cId="1346072924" sldId="311"/>
            <ac:graphicFrameMk id="2" creationId="{36E22C2D-B834-4043-8B0F-813B6A767957}"/>
          </ac:graphicFrameMkLst>
        </pc:graphicFrameChg>
      </pc:sldChg>
      <pc:sldChg chg="modSp mod">
        <pc:chgData name="H Rajub (BRI)" userId="25de294b-1729-47d0-8a02-185838d10908" providerId="ADAL" clId="{0B84D66D-0AF5-4334-B298-5130C920E698}" dt="2025-05-23T10:49:31.835" v="188" actId="1076"/>
        <pc:sldMkLst>
          <pc:docMk/>
          <pc:sldMk cId="1276310383" sldId="312"/>
        </pc:sldMkLst>
        <pc:spChg chg="mod">
          <ac:chgData name="H Rajub (BRI)" userId="25de294b-1729-47d0-8a02-185838d10908" providerId="ADAL" clId="{0B84D66D-0AF5-4334-B298-5130C920E698}" dt="2025-05-23T10:49:31.835" v="188" actId="1076"/>
          <ac:spMkLst>
            <pc:docMk/>
            <pc:sldMk cId="1276310383" sldId="312"/>
            <ac:spMk id="19" creationId="{3F95F211-2D97-4522-B92F-C2166ADDD534}"/>
          </ac:spMkLst>
        </pc:spChg>
        <pc:graphicFrameChg chg="mod modGraphic">
          <ac:chgData name="H Rajub (BRI)" userId="25de294b-1729-47d0-8a02-185838d10908" providerId="ADAL" clId="{0B84D66D-0AF5-4334-B298-5130C920E698}" dt="2025-05-23T10:49:29.835" v="187" actId="1076"/>
          <ac:graphicFrameMkLst>
            <pc:docMk/>
            <pc:sldMk cId="1276310383" sldId="312"/>
            <ac:graphicFrameMk id="2" creationId="{C321ED95-40D0-4C4B-8CA1-871EA5F3B691}"/>
          </ac:graphicFrameMkLst>
        </pc:graphicFrameChg>
      </pc:sldChg>
      <pc:sldChg chg="modSp mod">
        <pc:chgData name="H Rajub (BRI)" userId="25de294b-1729-47d0-8a02-185838d10908" providerId="ADAL" clId="{0B84D66D-0AF5-4334-B298-5130C920E698}" dt="2025-05-23T10:50:18.987" v="198" actId="14100"/>
        <pc:sldMkLst>
          <pc:docMk/>
          <pc:sldMk cId="1895582819" sldId="313"/>
        </pc:sldMkLst>
        <pc:graphicFrameChg chg="mod modGraphic">
          <ac:chgData name="H Rajub (BRI)" userId="25de294b-1729-47d0-8a02-185838d10908" providerId="ADAL" clId="{0B84D66D-0AF5-4334-B298-5130C920E698}" dt="2025-05-23T10:50:18.987" v="198" actId="14100"/>
          <ac:graphicFrameMkLst>
            <pc:docMk/>
            <pc:sldMk cId="1895582819" sldId="313"/>
            <ac:graphicFrameMk id="3" creationId="{A9364E8F-2B50-4A61-BB51-1DBC7A765770}"/>
          </ac:graphicFrameMkLst>
        </pc:graphicFrameChg>
      </pc:sldChg>
      <pc:sldChg chg="modSp mod">
        <pc:chgData name="H Rajub (BRI)" userId="25de294b-1729-47d0-8a02-185838d10908" providerId="ADAL" clId="{0B84D66D-0AF5-4334-B298-5130C920E698}" dt="2025-05-23T10:51:34.600" v="220" actId="1076"/>
        <pc:sldMkLst>
          <pc:docMk/>
          <pc:sldMk cId="2103195384" sldId="314"/>
        </pc:sldMkLst>
        <pc:spChg chg="mod">
          <ac:chgData name="H Rajub (BRI)" userId="25de294b-1729-47d0-8a02-185838d10908" providerId="ADAL" clId="{0B84D66D-0AF5-4334-B298-5130C920E698}" dt="2025-05-23T10:50:41.539" v="200" actId="1076"/>
          <ac:spMkLst>
            <pc:docMk/>
            <pc:sldMk cId="2103195384" sldId="314"/>
            <ac:spMk id="19" creationId="{3F95F211-2D97-4522-B92F-C2166ADDD534}"/>
          </ac:spMkLst>
        </pc:spChg>
        <pc:spChg chg="mod">
          <ac:chgData name="H Rajub (BRI)" userId="25de294b-1729-47d0-8a02-185838d10908" providerId="ADAL" clId="{0B84D66D-0AF5-4334-B298-5130C920E698}" dt="2025-05-23T10:51:34.600" v="220" actId="1076"/>
          <ac:spMkLst>
            <pc:docMk/>
            <pc:sldMk cId="2103195384" sldId="314"/>
            <ac:spMk id="23" creationId="{DFC6F415-CFE9-48A9-9C59-FD298E3D1C28}"/>
          </ac:spMkLst>
        </pc:spChg>
        <pc:graphicFrameChg chg="mod modGraphic">
          <ac:chgData name="H Rajub (BRI)" userId="25de294b-1729-47d0-8a02-185838d10908" providerId="ADAL" clId="{0B84D66D-0AF5-4334-B298-5130C920E698}" dt="2025-05-23T10:51:31.960" v="219" actId="1076"/>
          <ac:graphicFrameMkLst>
            <pc:docMk/>
            <pc:sldMk cId="2103195384" sldId="314"/>
            <ac:graphicFrameMk id="2" creationId="{2BFC9F07-D74B-496D-BF6E-12BA5FC04A3A}"/>
          </ac:graphicFrameMkLst>
        </pc:graphicFrameChg>
      </pc:sldChg>
      <pc:sldChg chg="modSp mod">
        <pc:chgData name="H Rajub (BRI)" userId="25de294b-1729-47d0-8a02-185838d10908" providerId="ADAL" clId="{0B84D66D-0AF5-4334-B298-5130C920E698}" dt="2025-05-23T10:54:23.523" v="297" actId="1076"/>
        <pc:sldMkLst>
          <pc:docMk/>
          <pc:sldMk cId="2886174199" sldId="315"/>
        </pc:sldMkLst>
        <pc:spChg chg="mod">
          <ac:chgData name="H Rajub (BRI)" userId="25de294b-1729-47d0-8a02-185838d10908" providerId="ADAL" clId="{0B84D66D-0AF5-4334-B298-5130C920E698}" dt="2025-05-23T10:54:23.523" v="297" actId="1076"/>
          <ac:spMkLst>
            <pc:docMk/>
            <pc:sldMk cId="2886174199" sldId="315"/>
            <ac:spMk id="19" creationId="{3F95F211-2D97-4522-B92F-C2166ADDD534}"/>
          </ac:spMkLst>
        </pc:spChg>
        <pc:spChg chg="mod">
          <ac:chgData name="H Rajub (BRI)" userId="25de294b-1729-47d0-8a02-185838d10908" providerId="ADAL" clId="{0B84D66D-0AF5-4334-B298-5130C920E698}" dt="2025-05-23T10:54:22.539" v="296" actId="1076"/>
          <ac:spMkLst>
            <pc:docMk/>
            <pc:sldMk cId="2886174199" sldId="315"/>
            <ac:spMk id="23" creationId="{DFC6F415-CFE9-48A9-9C59-FD298E3D1C28}"/>
          </ac:spMkLst>
        </pc:spChg>
        <pc:graphicFrameChg chg="mod modGraphic">
          <ac:chgData name="H Rajub (BRI)" userId="25de294b-1729-47d0-8a02-185838d10908" providerId="ADAL" clId="{0B84D66D-0AF5-4334-B298-5130C920E698}" dt="2025-05-23T10:54:14.758" v="292" actId="1076"/>
          <ac:graphicFrameMkLst>
            <pc:docMk/>
            <pc:sldMk cId="2886174199" sldId="315"/>
            <ac:graphicFrameMk id="3" creationId="{EBE30204-9AE4-4AD7-B562-1C4F04DDEE9C}"/>
          </ac:graphicFrameMkLst>
        </pc:graphicFrameChg>
      </pc:sldChg>
      <pc:sldChg chg="modSp mod">
        <pc:chgData name="H Rajub (BRI)" userId="25de294b-1729-47d0-8a02-185838d10908" providerId="ADAL" clId="{0B84D66D-0AF5-4334-B298-5130C920E698}" dt="2025-05-23T10:55:09.689" v="315" actId="1076"/>
        <pc:sldMkLst>
          <pc:docMk/>
          <pc:sldMk cId="1697509959" sldId="316"/>
        </pc:sldMkLst>
        <pc:spChg chg="mod">
          <ac:chgData name="H Rajub (BRI)" userId="25de294b-1729-47d0-8a02-185838d10908" providerId="ADAL" clId="{0B84D66D-0AF5-4334-B298-5130C920E698}" dt="2025-05-23T10:55:04.111" v="312" actId="1076"/>
          <ac:spMkLst>
            <pc:docMk/>
            <pc:sldMk cId="1697509959" sldId="316"/>
            <ac:spMk id="2" creationId="{936A343C-4F39-47D4-A99C-47D96B64F9B0}"/>
          </ac:spMkLst>
        </pc:spChg>
        <pc:spChg chg="mod">
          <ac:chgData name="H Rajub (BRI)" userId="25de294b-1729-47d0-8a02-185838d10908" providerId="ADAL" clId="{0B84D66D-0AF5-4334-B298-5130C920E698}" dt="2025-05-23T10:55:06.142" v="313" actId="1076"/>
          <ac:spMkLst>
            <pc:docMk/>
            <pc:sldMk cId="1697509959" sldId="316"/>
            <ac:spMk id="3" creationId="{31787634-7DAD-4525-966D-7FDD9E7CD659}"/>
          </ac:spMkLst>
        </pc:spChg>
        <pc:spChg chg="mod">
          <ac:chgData name="H Rajub (BRI)" userId="25de294b-1729-47d0-8a02-185838d10908" providerId="ADAL" clId="{0B84D66D-0AF5-4334-B298-5130C920E698}" dt="2025-05-23T10:55:07.908" v="314" actId="1076"/>
          <ac:spMkLst>
            <pc:docMk/>
            <pc:sldMk cId="1697509959" sldId="316"/>
            <ac:spMk id="4" creationId="{044BD15A-2D78-4BE7-8A95-29474A7EEBBA}"/>
          </ac:spMkLst>
        </pc:spChg>
        <pc:spChg chg="mod">
          <ac:chgData name="H Rajub (BRI)" userId="25de294b-1729-47d0-8a02-185838d10908" providerId="ADAL" clId="{0B84D66D-0AF5-4334-B298-5130C920E698}" dt="2025-05-23T10:54:42.023" v="303" actId="403"/>
          <ac:spMkLst>
            <pc:docMk/>
            <pc:sldMk cId="1697509959" sldId="316"/>
            <ac:spMk id="5" creationId="{8485EDB1-7AFD-4628-BC81-8685E64D009E}"/>
          </ac:spMkLst>
        </pc:spChg>
        <pc:spChg chg="mod">
          <ac:chgData name="H Rajub (BRI)" userId="25de294b-1729-47d0-8a02-185838d10908" providerId="ADAL" clId="{0B84D66D-0AF5-4334-B298-5130C920E698}" dt="2025-05-23T10:54:56.081" v="308" actId="1076"/>
          <ac:spMkLst>
            <pc:docMk/>
            <pc:sldMk cId="1697509959" sldId="316"/>
            <ac:spMk id="6" creationId="{368474D5-0A8C-4659-B1BF-82E8190520F5}"/>
          </ac:spMkLst>
        </pc:spChg>
        <pc:spChg chg="mod">
          <ac:chgData name="H Rajub (BRI)" userId="25de294b-1729-47d0-8a02-185838d10908" providerId="ADAL" clId="{0B84D66D-0AF5-4334-B298-5130C920E698}" dt="2025-05-23T10:55:09.689" v="315" actId="1076"/>
          <ac:spMkLst>
            <pc:docMk/>
            <pc:sldMk cId="1697509959" sldId="316"/>
            <ac:spMk id="8" creationId="{EF0FF574-D682-413B-BFC8-D8D9ABB3BC5E}"/>
          </ac:spMkLst>
        </pc:spChg>
      </pc:sldChg>
      <pc:sldChg chg="addSp delSp modSp mod modAnim">
        <pc:chgData name="H Rajub (BRI)" userId="25de294b-1729-47d0-8a02-185838d10908" providerId="ADAL" clId="{0B84D66D-0AF5-4334-B298-5130C920E698}" dt="2025-06-02T07:00:39.717" v="458" actId="1076"/>
        <pc:sldMkLst>
          <pc:docMk/>
          <pc:sldMk cId="2693079129" sldId="317"/>
        </pc:sldMkLst>
        <pc:spChg chg="mod">
          <ac:chgData name="H Rajub (BRI)" userId="25de294b-1729-47d0-8a02-185838d10908" providerId="ADAL" clId="{0B84D66D-0AF5-4334-B298-5130C920E698}" dt="2025-06-02T07:00:39.717" v="458" actId="1076"/>
          <ac:spMkLst>
            <pc:docMk/>
            <pc:sldMk cId="2693079129" sldId="317"/>
            <ac:spMk id="18" creationId="{72EE80A5-F6E0-4990-AE90-15A854FDDF1F}"/>
          </ac:spMkLst>
        </pc:spChg>
        <pc:spChg chg="mod">
          <ac:chgData name="H Rajub (BRI)" userId="25de294b-1729-47d0-8a02-185838d10908" providerId="ADAL" clId="{0B84D66D-0AF5-4334-B298-5130C920E698}" dt="2025-05-23T11:05:42.658" v="321" actId="1076"/>
          <ac:spMkLst>
            <pc:docMk/>
            <pc:sldMk cId="2693079129" sldId="317"/>
            <ac:spMk id="19" creationId="{3F95F211-2D97-4522-B92F-C2166ADDD534}"/>
          </ac:spMkLst>
        </pc:spChg>
        <pc:spChg chg="add mod">
          <ac:chgData name="H Rajub (BRI)" userId="25de294b-1729-47d0-8a02-185838d10908" providerId="ADAL" clId="{0B84D66D-0AF5-4334-B298-5130C920E698}" dt="2025-06-02T07:00:39.717" v="458" actId="1076"/>
          <ac:spMkLst>
            <pc:docMk/>
            <pc:sldMk cId="2693079129" sldId="317"/>
            <ac:spMk id="21" creationId="{634E51B5-556A-424C-AF36-C4B96F874E56}"/>
          </ac:spMkLst>
        </pc:spChg>
        <pc:spChg chg="add mod">
          <ac:chgData name="H Rajub (BRI)" userId="25de294b-1729-47d0-8a02-185838d10908" providerId="ADAL" clId="{0B84D66D-0AF5-4334-B298-5130C920E698}" dt="2025-06-02T07:00:39.717" v="458" actId="1076"/>
          <ac:spMkLst>
            <pc:docMk/>
            <pc:sldMk cId="2693079129" sldId="317"/>
            <ac:spMk id="22" creationId="{AAC485D3-8526-4796-AEC7-6B100FE1805E}"/>
          </ac:spMkLst>
        </pc:spChg>
        <pc:spChg chg="mod">
          <ac:chgData name="H Rajub (BRI)" userId="25de294b-1729-47d0-8a02-185838d10908" providerId="ADAL" clId="{0B84D66D-0AF5-4334-B298-5130C920E698}" dt="2025-05-23T11:05:41.595" v="320" actId="1076"/>
          <ac:spMkLst>
            <pc:docMk/>
            <pc:sldMk cId="2693079129" sldId="317"/>
            <ac:spMk id="23" creationId="{DFC6F415-CFE9-48A9-9C59-FD298E3D1C28}"/>
          </ac:spMkLst>
        </pc:spChg>
        <pc:spChg chg="add mod">
          <ac:chgData name="H Rajub (BRI)" userId="25de294b-1729-47d0-8a02-185838d10908" providerId="ADAL" clId="{0B84D66D-0AF5-4334-B298-5130C920E698}" dt="2025-06-02T07:00:39.717" v="458" actId="1076"/>
          <ac:spMkLst>
            <pc:docMk/>
            <pc:sldMk cId="2693079129" sldId="317"/>
            <ac:spMk id="24" creationId="{88249B3F-A3F5-4FFF-8349-787FF82129C2}"/>
          </ac:spMkLst>
        </pc:spChg>
        <pc:spChg chg="add del mod">
          <ac:chgData name="H Rajub (BRI)" userId="25de294b-1729-47d0-8a02-185838d10908" providerId="ADAL" clId="{0B84D66D-0AF5-4334-B298-5130C920E698}" dt="2025-05-23T11:07:26.195" v="370" actId="478"/>
          <ac:spMkLst>
            <pc:docMk/>
            <pc:sldMk cId="2693079129" sldId="317"/>
            <ac:spMk id="25" creationId="{5D4325E7-A3D5-408C-8600-227D9018A148}"/>
          </ac:spMkLst>
        </pc:spChg>
        <pc:spChg chg="add mod">
          <ac:chgData name="H Rajub (BRI)" userId="25de294b-1729-47d0-8a02-185838d10908" providerId="ADAL" clId="{0B84D66D-0AF5-4334-B298-5130C920E698}" dt="2025-06-02T07:00:39.717" v="458" actId="1076"/>
          <ac:spMkLst>
            <pc:docMk/>
            <pc:sldMk cId="2693079129" sldId="317"/>
            <ac:spMk id="26" creationId="{8A53C55B-555D-498D-9AEC-651B2FC5E089}"/>
          </ac:spMkLst>
        </pc:spChg>
        <pc:spChg chg="add mod">
          <ac:chgData name="H Rajub (BRI)" userId="25de294b-1729-47d0-8a02-185838d10908" providerId="ADAL" clId="{0B84D66D-0AF5-4334-B298-5130C920E698}" dt="2025-06-02T07:00:39.717" v="458" actId="1076"/>
          <ac:spMkLst>
            <pc:docMk/>
            <pc:sldMk cId="2693079129" sldId="317"/>
            <ac:spMk id="27" creationId="{7883AA8C-B82E-4D12-9858-F977D3BA3E21}"/>
          </ac:spMkLst>
        </pc:spChg>
        <pc:spChg chg="add mod">
          <ac:chgData name="H Rajub (BRI)" userId="25de294b-1729-47d0-8a02-185838d10908" providerId="ADAL" clId="{0B84D66D-0AF5-4334-B298-5130C920E698}" dt="2025-06-02T07:00:39.717" v="458" actId="1076"/>
          <ac:spMkLst>
            <pc:docMk/>
            <pc:sldMk cId="2693079129" sldId="317"/>
            <ac:spMk id="28" creationId="{09874D81-EF08-45B6-ABE4-09561E1C65E4}"/>
          </ac:spMkLst>
        </pc:spChg>
        <pc:spChg chg="add mod">
          <ac:chgData name="H Rajub (BRI)" userId="25de294b-1729-47d0-8a02-185838d10908" providerId="ADAL" clId="{0B84D66D-0AF5-4334-B298-5130C920E698}" dt="2025-06-02T07:00:39.717" v="458" actId="1076"/>
          <ac:spMkLst>
            <pc:docMk/>
            <pc:sldMk cId="2693079129" sldId="317"/>
            <ac:spMk id="29" creationId="{B522F1C0-2F83-4EA1-B384-7E7D37E82D9E}"/>
          </ac:spMkLst>
        </pc:spChg>
        <pc:spChg chg="add mod">
          <ac:chgData name="H Rajub (BRI)" userId="25de294b-1729-47d0-8a02-185838d10908" providerId="ADAL" clId="{0B84D66D-0AF5-4334-B298-5130C920E698}" dt="2025-06-02T07:00:39.717" v="458" actId="1076"/>
          <ac:spMkLst>
            <pc:docMk/>
            <pc:sldMk cId="2693079129" sldId="317"/>
            <ac:spMk id="30" creationId="{935059EA-9F82-41DC-8B16-262BF0436A78}"/>
          </ac:spMkLst>
        </pc:spChg>
        <pc:spChg chg="add mod">
          <ac:chgData name="H Rajub (BRI)" userId="25de294b-1729-47d0-8a02-185838d10908" providerId="ADAL" clId="{0B84D66D-0AF5-4334-B298-5130C920E698}" dt="2025-06-02T07:00:39.717" v="458" actId="1076"/>
          <ac:spMkLst>
            <pc:docMk/>
            <pc:sldMk cId="2693079129" sldId="317"/>
            <ac:spMk id="31" creationId="{92E17031-523C-4136-9ACD-04C2F7D39FED}"/>
          </ac:spMkLst>
        </pc:spChg>
      </pc:sldChg>
      <pc:sldChg chg="modSp mod">
        <pc:chgData name="H Rajub (BRI)" userId="25de294b-1729-47d0-8a02-185838d10908" providerId="ADAL" clId="{0B84D66D-0AF5-4334-B298-5130C920E698}" dt="2025-05-23T11:17:22.557" v="435" actId="20577"/>
        <pc:sldMkLst>
          <pc:docMk/>
          <pc:sldMk cId="2201811364" sldId="318"/>
        </pc:sldMkLst>
        <pc:spChg chg="mod">
          <ac:chgData name="H Rajub (BRI)" userId="25de294b-1729-47d0-8a02-185838d10908" providerId="ADAL" clId="{0B84D66D-0AF5-4334-B298-5130C920E698}" dt="2025-05-23T11:15:28.150" v="416" actId="13926"/>
          <ac:spMkLst>
            <pc:docMk/>
            <pc:sldMk cId="2201811364" sldId="318"/>
            <ac:spMk id="23" creationId="{DFC6F415-CFE9-48A9-9C59-FD298E3D1C28}"/>
          </ac:spMkLst>
        </pc:spChg>
        <pc:graphicFrameChg chg="mod modGraphic">
          <ac:chgData name="H Rajub (BRI)" userId="25de294b-1729-47d0-8a02-185838d10908" providerId="ADAL" clId="{0B84D66D-0AF5-4334-B298-5130C920E698}" dt="2025-05-23T11:17:22.557" v="435" actId="20577"/>
          <ac:graphicFrameMkLst>
            <pc:docMk/>
            <pc:sldMk cId="2201811364" sldId="318"/>
            <ac:graphicFrameMk id="2" creationId="{2ACDB4F2-AC7D-4548-B407-96B8A6A71F7E}"/>
          </ac:graphicFrameMkLst>
        </pc:graphicFrameChg>
      </pc:sldChg>
      <pc:sldChg chg="modSp mod">
        <pc:chgData name="H Rajub (BRI)" userId="25de294b-1729-47d0-8a02-185838d10908" providerId="ADAL" clId="{0B84D66D-0AF5-4334-B298-5130C920E698}" dt="2025-06-02T07:50:43.119" v="799" actId="404"/>
        <pc:sldMkLst>
          <pc:docMk/>
          <pc:sldMk cId="594864210" sldId="319"/>
        </pc:sldMkLst>
        <pc:spChg chg="mod">
          <ac:chgData name="H Rajub (BRI)" userId="25de294b-1729-47d0-8a02-185838d10908" providerId="ADAL" clId="{0B84D66D-0AF5-4334-B298-5130C920E698}" dt="2025-05-23T11:24:38.278" v="455" actId="1076"/>
          <ac:spMkLst>
            <pc:docMk/>
            <pc:sldMk cId="594864210" sldId="319"/>
            <ac:spMk id="19" creationId="{3F95F211-2D97-4522-B92F-C2166ADDD534}"/>
          </ac:spMkLst>
        </pc:spChg>
        <pc:spChg chg="mod">
          <ac:chgData name="H Rajub (BRI)" userId="25de294b-1729-47d0-8a02-185838d10908" providerId="ADAL" clId="{0B84D66D-0AF5-4334-B298-5130C920E698}" dt="2025-05-23T11:24:38.278" v="455" actId="1076"/>
          <ac:spMkLst>
            <pc:docMk/>
            <pc:sldMk cId="594864210" sldId="319"/>
            <ac:spMk id="23" creationId="{DFC6F415-CFE9-48A9-9C59-FD298E3D1C28}"/>
          </ac:spMkLst>
        </pc:spChg>
        <pc:graphicFrameChg chg="mod modGraphic">
          <ac:chgData name="H Rajub (BRI)" userId="25de294b-1729-47d0-8a02-185838d10908" providerId="ADAL" clId="{0B84D66D-0AF5-4334-B298-5130C920E698}" dt="2025-06-02T07:50:43.119" v="799" actId="404"/>
          <ac:graphicFrameMkLst>
            <pc:docMk/>
            <pc:sldMk cId="594864210" sldId="319"/>
            <ac:graphicFrameMk id="2" creationId="{10479411-4952-45AB-B138-13304B68FA32}"/>
          </ac:graphicFrameMkLst>
        </pc:graphicFrameChg>
      </pc:sldChg>
      <pc:sldChg chg="modSp mod">
        <pc:chgData name="H Rajub (BRI)" userId="25de294b-1729-47d0-8a02-185838d10908" providerId="ADAL" clId="{0B84D66D-0AF5-4334-B298-5130C920E698}" dt="2025-06-02T08:06:56.188" v="1696" actId="1076"/>
        <pc:sldMkLst>
          <pc:docMk/>
          <pc:sldMk cId="3825262435" sldId="320"/>
        </pc:sldMkLst>
        <pc:spChg chg="mod">
          <ac:chgData name="H Rajub (BRI)" userId="25de294b-1729-47d0-8a02-185838d10908" providerId="ADAL" clId="{0B84D66D-0AF5-4334-B298-5130C920E698}" dt="2025-06-02T07:32:46.067" v="752" actId="1076"/>
          <ac:spMkLst>
            <pc:docMk/>
            <pc:sldMk cId="3825262435" sldId="320"/>
            <ac:spMk id="18" creationId="{556C08D7-B696-4CF5-BED3-56F194C2DADC}"/>
          </ac:spMkLst>
        </pc:spChg>
        <pc:spChg chg="mod">
          <ac:chgData name="H Rajub (BRI)" userId="25de294b-1729-47d0-8a02-185838d10908" providerId="ADAL" clId="{0B84D66D-0AF5-4334-B298-5130C920E698}" dt="2025-06-02T07:32:50.506" v="754" actId="14100"/>
          <ac:spMkLst>
            <pc:docMk/>
            <pc:sldMk cId="3825262435" sldId="320"/>
            <ac:spMk id="19" creationId="{3F95F211-2D97-4522-B92F-C2166ADDD534}"/>
          </ac:spMkLst>
        </pc:spChg>
        <pc:graphicFrameChg chg="mod modGraphic">
          <ac:chgData name="H Rajub (BRI)" userId="25de294b-1729-47d0-8a02-185838d10908" providerId="ADAL" clId="{0B84D66D-0AF5-4334-B298-5130C920E698}" dt="2025-06-02T08:06:56.188" v="1696" actId="1076"/>
          <ac:graphicFrameMkLst>
            <pc:docMk/>
            <pc:sldMk cId="3825262435" sldId="320"/>
            <ac:graphicFrameMk id="2" creationId="{7C00E98C-F4BE-4896-BDD8-6290BC564439}"/>
          </ac:graphicFrameMkLst>
        </pc:graphicFrameChg>
      </pc:sldChg>
      <pc:sldChg chg="modSp mod">
        <pc:chgData name="H Rajub (BRI)" userId="25de294b-1729-47d0-8a02-185838d10908" providerId="ADAL" clId="{0B84D66D-0AF5-4334-B298-5130C920E698}" dt="2025-06-02T08:06:50.280" v="1694" actId="1076"/>
        <pc:sldMkLst>
          <pc:docMk/>
          <pc:sldMk cId="1692841682" sldId="321"/>
        </pc:sldMkLst>
        <pc:spChg chg="mod">
          <ac:chgData name="H Rajub (BRI)" userId="25de294b-1729-47d0-8a02-185838d10908" providerId="ADAL" clId="{0B84D66D-0AF5-4334-B298-5130C920E698}" dt="2025-06-02T07:33:36.441" v="772" actId="1076"/>
          <ac:spMkLst>
            <pc:docMk/>
            <pc:sldMk cId="1692841682" sldId="321"/>
            <ac:spMk id="19" creationId="{3F95F211-2D97-4522-B92F-C2166ADDD534}"/>
          </ac:spMkLst>
        </pc:spChg>
        <pc:spChg chg="mod">
          <ac:chgData name="H Rajub (BRI)" userId="25de294b-1729-47d0-8a02-185838d10908" providerId="ADAL" clId="{0B84D66D-0AF5-4334-B298-5130C920E698}" dt="2025-06-02T07:33:37.722" v="773" actId="1076"/>
          <ac:spMkLst>
            <pc:docMk/>
            <pc:sldMk cId="1692841682" sldId="321"/>
            <ac:spMk id="23" creationId="{DFC6F415-CFE9-48A9-9C59-FD298E3D1C28}"/>
          </ac:spMkLst>
        </pc:spChg>
        <pc:graphicFrameChg chg="mod modGraphic">
          <ac:chgData name="H Rajub (BRI)" userId="25de294b-1729-47d0-8a02-185838d10908" providerId="ADAL" clId="{0B84D66D-0AF5-4334-B298-5130C920E698}" dt="2025-06-02T08:06:50.280" v="1694" actId="1076"/>
          <ac:graphicFrameMkLst>
            <pc:docMk/>
            <pc:sldMk cId="1692841682" sldId="321"/>
            <ac:graphicFrameMk id="2" creationId="{C9160E39-1584-4E8D-BA9F-81CB310A2367}"/>
          </ac:graphicFrameMkLst>
        </pc:graphicFrameChg>
      </pc:sldChg>
      <pc:sldChg chg="modSp mod">
        <pc:chgData name="H Rajub (BRI)" userId="25de294b-1729-47d0-8a02-185838d10908" providerId="ADAL" clId="{0B84D66D-0AF5-4334-B298-5130C920E698}" dt="2025-06-02T07:59:36.061" v="1692" actId="1076"/>
        <pc:sldMkLst>
          <pc:docMk/>
          <pc:sldMk cId="1434528082" sldId="322"/>
        </pc:sldMkLst>
        <pc:spChg chg="mod">
          <ac:chgData name="H Rajub (BRI)" userId="25de294b-1729-47d0-8a02-185838d10908" providerId="ADAL" clId="{0B84D66D-0AF5-4334-B298-5130C920E698}" dt="2025-06-02T07:34:42.922" v="785" actId="14100"/>
          <ac:spMkLst>
            <pc:docMk/>
            <pc:sldMk cId="1434528082" sldId="322"/>
            <ac:spMk id="19" creationId="{3F95F211-2D97-4522-B92F-C2166ADDD534}"/>
          </ac:spMkLst>
        </pc:spChg>
        <pc:spChg chg="mod">
          <ac:chgData name="H Rajub (BRI)" userId="25de294b-1729-47d0-8a02-185838d10908" providerId="ADAL" clId="{0B84D66D-0AF5-4334-B298-5130C920E698}" dt="2025-06-02T07:34:45.657" v="786" actId="1076"/>
          <ac:spMkLst>
            <pc:docMk/>
            <pc:sldMk cId="1434528082" sldId="322"/>
            <ac:spMk id="23" creationId="{DFC6F415-CFE9-48A9-9C59-FD298E3D1C28}"/>
          </ac:spMkLst>
        </pc:spChg>
        <pc:graphicFrameChg chg="mod modGraphic">
          <ac:chgData name="H Rajub (BRI)" userId="25de294b-1729-47d0-8a02-185838d10908" providerId="ADAL" clId="{0B84D66D-0AF5-4334-B298-5130C920E698}" dt="2025-06-02T07:59:36.061" v="1692" actId="1076"/>
          <ac:graphicFrameMkLst>
            <pc:docMk/>
            <pc:sldMk cId="1434528082" sldId="322"/>
            <ac:graphicFrameMk id="2" creationId="{EB926294-50E4-45BE-80B4-0FB84F7A4C5B}"/>
          </ac:graphicFrameMkLst>
        </pc:graphicFrameChg>
      </pc:sldChg>
      <pc:sldChg chg="addSp modSp mod modAnim">
        <pc:chgData name="H Rajub (BRI)" userId="25de294b-1729-47d0-8a02-185838d10908" providerId="ADAL" clId="{0B84D66D-0AF5-4334-B298-5130C920E698}" dt="2025-06-02T08:08:20.301" v="1724" actId="1076"/>
        <pc:sldMkLst>
          <pc:docMk/>
          <pc:sldMk cId="2928594034" sldId="323"/>
        </pc:sldMkLst>
        <pc:spChg chg="mod">
          <ac:chgData name="H Rajub (BRI)" userId="25de294b-1729-47d0-8a02-185838d10908" providerId="ADAL" clId="{0B84D66D-0AF5-4334-B298-5130C920E698}" dt="2025-06-02T08:07:45.697" v="1707" actId="1076"/>
          <ac:spMkLst>
            <pc:docMk/>
            <pc:sldMk cId="2928594034" sldId="323"/>
            <ac:spMk id="18" creationId="{F32B2B06-942A-44D7-B933-3997E06F7295}"/>
          </ac:spMkLst>
        </pc:spChg>
        <pc:spChg chg="add mod">
          <ac:chgData name="H Rajub (BRI)" userId="25de294b-1729-47d0-8a02-185838d10908" providerId="ADAL" clId="{0B84D66D-0AF5-4334-B298-5130C920E698}" dt="2025-06-02T08:08:00.749" v="1712" actId="1076"/>
          <ac:spMkLst>
            <pc:docMk/>
            <pc:sldMk cId="2928594034" sldId="323"/>
            <ac:spMk id="21" creationId="{8C0BC99E-9AEC-4EC6-B631-BE010EA96BA8}"/>
          </ac:spMkLst>
        </pc:spChg>
        <pc:spChg chg="add mod">
          <ac:chgData name="H Rajub (BRI)" userId="25de294b-1729-47d0-8a02-185838d10908" providerId="ADAL" clId="{0B84D66D-0AF5-4334-B298-5130C920E698}" dt="2025-06-02T08:08:17.910" v="1723" actId="1076"/>
          <ac:spMkLst>
            <pc:docMk/>
            <pc:sldMk cId="2928594034" sldId="323"/>
            <ac:spMk id="22" creationId="{2436EDF3-21DA-4C65-87A4-766ABB4FDF66}"/>
          </ac:spMkLst>
        </pc:spChg>
        <pc:spChg chg="mod">
          <ac:chgData name="H Rajub (BRI)" userId="25de294b-1729-47d0-8a02-185838d10908" providerId="ADAL" clId="{0B84D66D-0AF5-4334-B298-5130C920E698}" dt="2025-06-02T08:07:36.631" v="1703" actId="1076"/>
          <ac:spMkLst>
            <pc:docMk/>
            <pc:sldMk cId="2928594034" sldId="323"/>
            <ac:spMk id="23" creationId="{DFC6F415-CFE9-48A9-9C59-FD298E3D1C28}"/>
          </ac:spMkLst>
        </pc:spChg>
        <pc:spChg chg="add mod">
          <ac:chgData name="H Rajub (BRI)" userId="25de294b-1729-47d0-8a02-185838d10908" providerId="ADAL" clId="{0B84D66D-0AF5-4334-B298-5130C920E698}" dt="2025-06-02T08:08:14.580" v="1720" actId="1076"/>
          <ac:spMkLst>
            <pc:docMk/>
            <pc:sldMk cId="2928594034" sldId="323"/>
            <ac:spMk id="24" creationId="{6151D800-0FA7-45FA-8979-6AB3685D7D08}"/>
          </ac:spMkLst>
        </pc:spChg>
        <pc:spChg chg="add mod">
          <ac:chgData name="H Rajub (BRI)" userId="25de294b-1729-47d0-8a02-185838d10908" providerId="ADAL" clId="{0B84D66D-0AF5-4334-B298-5130C920E698}" dt="2025-06-02T08:08:11.282" v="1718" actId="1076"/>
          <ac:spMkLst>
            <pc:docMk/>
            <pc:sldMk cId="2928594034" sldId="323"/>
            <ac:spMk id="25" creationId="{33404F2C-9FA7-421C-98A9-5D21FBE7C455}"/>
          </ac:spMkLst>
        </pc:spChg>
        <pc:spChg chg="add mod">
          <ac:chgData name="H Rajub (BRI)" userId="25de294b-1729-47d0-8a02-185838d10908" providerId="ADAL" clId="{0B84D66D-0AF5-4334-B298-5130C920E698}" dt="2025-06-02T08:08:08.954" v="1717" actId="1076"/>
          <ac:spMkLst>
            <pc:docMk/>
            <pc:sldMk cId="2928594034" sldId="323"/>
            <ac:spMk id="26" creationId="{09F6236C-3262-4ED6-8D4C-56D478FE45CC}"/>
          </ac:spMkLst>
        </pc:spChg>
        <pc:spChg chg="add mod">
          <ac:chgData name="H Rajub (BRI)" userId="25de294b-1729-47d0-8a02-185838d10908" providerId="ADAL" clId="{0B84D66D-0AF5-4334-B298-5130C920E698}" dt="2025-06-02T08:08:20.301" v="1724" actId="1076"/>
          <ac:spMkLst>
            <pc:docMk/>
            <pc:sldMk cId="2928594034" sldId="323"/>
            <ac:spMk id="27" creationId="{39B6F2E8-F376-41B2-A5CC-72CFE5E8BEE9}"/>
          </ac:spMkLst>
        </pc:spChg>
        <pc:spChg chg="add mod">
          <ac:chgData name="H Rajub (BRI)" userId="25de294b-1729-47d0-8a02-185838d10908" providerId="ADAL" clId="{0B84D66D-0AF5-4334-B298-5130C920E698}" dt="2025-06-02T08:08:04.281" v="1714" actId="1076"/>
          <ac:spMkLst>
            <pc:docMk/>
            <pc:sldMk cId="2928594034" sldId="323"/>
            <ac:spMk id="28" creationId="{FE71C9BE-C493-4859-BA55-227E8613E9E4}"/>
          </ac:spMkLst>
        </pc:spChg>
      </pc:sldChg>
      <pc:sldChg chg="modSp mod">
        <pc:chgData name="H Rajub (BRI)" userId="25de294b-1729-47d0-8a02-185838d10908" providerId="ADAL" clId="{0B84D66D-0AF5-4334-B298-5130C920E698}" dt="2025-06-02T08:13:44.486" v="1960" actId="1076"/>
        <pc:sldMkLst>
          <pc:docMk/>
          <pc:sldMk cId="3869247700" sldId="324"/>
        </pc:sldMkLst>
        <pc:spChg chg="mod">
          <ac:chgData name="H Rajub (BRI)" userId="25de294b-1729-47d0-8a02-185838d10908" providerId="ADAL" clId="{0B84D66D-0AF5-4334-B298-5130C920E698}" dt="2025-06-02T08:13:44.486" v="1960" actId="1076"/>
          <ac:spMkLst>
            <pc:docMk/>
            <pc:sldMk cId="3869247700" sldId="324"/>
            <ac:spMk id="19" creationId="{3F95F211-2D97-4522-B92F-C2166ADDD534}"/>
          </ac:spMkLst>
        </pc:spChg>
        <pc:spChg chg="mod">
          <ac:chgData name="H Rajub (BRI)" userId="25de294b-1729-47d0-8a02-185838d10908" providerId="ADAL" clId="{0B84D66D-0AF5-4334-B298-5130C920E698}" dt="2025-06-02T08:13:43.205" v="1959" actId="1076"/>
          <ac:spMkLst>
            <pc:docMk/>
            <pc:sldMk cId="3869247700" sldId="324"/>
            <ac:spMk id="23" creationId="{DFC6F415-CFE9-48A9-9C59-FD298E3D1C28}"/>
          </ac:spMkLst>
        </pc:spChg>
        <pc:graphicFrameChg chg="mod modGraphic">
          <ac:chgData name="H Rajub (BRI)" userId="25de294b-1729-47d0-8a02-185838d10908" providerId="ADAL" clId="{0B84D66D-0AF5-4334-B298-5130C920E698}" dt="2025-06-02T08:13:00.831" v="1958" actId="1076"/>
          <ac:graphicFrameMkLst>
            <pc:docMk/>
            <pc:sldMk cId="3869247700" sldId="324"/>
            <ac:graphicFrameMk id="2" creationId="{CFCE3AB5-DF85-4500-9435-C44361A4E0AB}"/>
          </ac:graphicFrameMkLst>
        </pc:graphicFrameChg>
      </pc:sldChg>
      <pc:sldChg chg="addSp delSp modSp mod">
        <pc:chgData name="H Rajub (BRI)" userId="25de294b-1729-47d0-8a02-185838d10908" providerId="ADAL" clId="{0B84D66D-0AF5-4334-B298-5130C920E698}" dt="2025-06-02T08:14:00.915" v="1962"/>
        <pc:sldMkLst>
          <pc:docMk/>
          <pc:sldMk cId="2755330362" sldId="325"/>
        </pc:sldMkLst>
        <pc:spChg chg="add mod">
          <ac:chgData name="H Rajub (BRI)" userId="25de294b-1729-47d0-8a02-185838d10908" providerId="ADAL" clId="{0B84D66D-0AF5-4334-B298-5130C920E698}" dt="2025-06-02T08:14:00.915" v="1962"/>
          <ac:spMkLst>
            <pc:docMk/>
            <pc:sldMk cId="2755330362" sldId="325"/>
            <ac:spMk id="18" creationId="{8CBE762B-7DAF-4B4D-A56C-735A1DECB4D7}"/>
          </ac:spMkLst>
        </pc:spChg>
        <pc:spChg chg="add mod">
          <ac:chgData name="H Rajub (BRI)" userId="25de294b-1729-47d0-8a02-185838d10908" providerId="ADAL" clId="{0B84D66D-0AF5-4334-B298-5130C920E698}" dt="2025-06-02T08:14:00.915" v="1962"/>
          <ac:spMkLst>
            <pc:docMk/>
            <pc:sldMk cId="2755330362" sldId="325"/>
            <ac:spMk id="19" creationId="{1FAD7A32-388E-4B9E-BB44-34AFD84C17E6}"/>
          </ac:spMkLst>
        </pc:spChg>
        <pc:spChg chg="add mod">
          <ac:chgData name="H Rajub (BRI)" userId="25de294b-1729-47d0-8a02-185838d10908" providerId="ADAL" clId="{0B84D66D-0AF5-4334-B298-5130C920E698}" dt="2025-06-02T08:14:00.915" v="1962"/>
          <ac:spMkLst>
            <pc:docMk/>
            <pc:sldMk cId="2755330362" sldId="325"/>
            <ac:spMk id="21" creationId="{5D914B87-9356-4297-830E-971C15A6E8C7}"/>
          </ac:spMkLst>
        </pc:spChg>
        <pc:graphicFrameChg chg="del">
          <ac:chgData name="H Rajub (BRI)" userId="25de294b-1729-47d0-8a02-185838d10908" providerId="ADAL" clId="{0B84D66D-0AF5-4334-B298-5130C920E698}" dt="2025-06-02T08:14:00.602" v="1961" actId="478"/>
          <ac:graphicFrameMkLst>
            <pc:docMk/>
            <pc:sldMk cId="2755330362" sldId="325"/>
            <ac:graphicFrameMk id="2" creationId="{06C2FA95-A5FD-47B0-809D-B5FD8A84F8A7}"/>
          </ac:graphicFrameMkLst>
        </pc:graphicFrameChg>
      </pc:sldChg>
      <pc:sldChg chg="modSp mod">
        <pc:chgData name="H Rajub (BRI)" userId="25de294b-1729-47d0-8a02-185838d10908" providerId="ADAL" clId="{0B84D66D-0AF5-4334-B298-5130C920E698}" dt="2025-06-02T08:14:25.863" v="1968" actId="1076"/>
        <pc:sldMkLst>
          <pc:docMk/>
          <pc:sldMk cId="3142346997" sldId="326"/>
        </pc:sldMkLst>
        <pc:spChg chg="mod">
          <ac:chgData name="H Rajub (BRI)" userId="25de294b-1729-47d0-8a02-185838d10908" providerId="ADAL" clId="{0B84D66D-0AF5-4334-B298-5130C920E698}" dt="2025-06-02T08:14:25.863" v="1968" actId="1076"/>
          <ac:spMkLst>
            <pc:docMk/>
            <pc:sldMk cId="3142346997" sldId="326"/>
            <ac:spMk id="19" creationId="{3F95F211-2D97-4522-B92F-C2166ADDD534}"/>
          </ac:spMkLst>
        </pc:spChg>
        <pc:spChg chg="mod">
          <ac:chgData name="H Rajub (BRI)" userId="25de294b-1729-47d0-8a02-185838d10908" providerId="ADAL" clId="{0B84D66D-0AF5-4334-B298-5130C920E698}" dt="2025-06-02T08:14:24.222" v="1967" actId="1076"/>
          <ac:spMkLst>
            <pc:docMk/>
            <pc:sldMk cId="3142346997" sldId="326"/>
            <ac:spMk id="23" creationId="{DFC6F415-CFE9-48A9-9C59-FD298E3D1C28}"/>
          </ac:spMkLst>
        </pc:spChg>
      </pc:sldChg>
      <pc:sldChg chg="modSp mod">
        <pc:chgData name="H Rajub (BRI)" userId="25de294b-1729-47d0-8a02-185838d10908" providerId="ADAL" clId="{0B84D66D-0AF5-4334-B298-5130C920E698}" dt="2025-06-02T08:18:11.091" v="2016" actId="20577"/>
        <pc:sldMkLst>
          <pc:docMk/>
          <pc:sldMk cId="3414795716" sldId="327"/>
        </pc:sldMkLst>
        <pc:spChg chg="mod">
          <ac:chgData name="H Rajub (BRI)" userId="25de294b-1729-47d0-8a02-185838d10908" providerId="ADAL" clId="{0B84D66D-0AF5-4334-B298-5130C920E698}" dt="2025-06-02T08:15:58.358" v="1983" actId="20577"/>
          <ac:spMkLst>
            <pc:docMk/>
            <pc:sldMk cId="3414795716" sldId="327"/>
            <ac:spMk id="2" creationId="{B833E159-A50B-44EF-9BB9-11B5E57274EF}"/>
          </ac:spMkLst>
        </pc:spChg>
        <pc:spChg chg="mod">
          <ac:chgData name="H Rajub (BRI)" userId="25de294b-1729-47d0-8a02-185838d10908" providerId="ADAL" clId="{0B84D66D-0AF5-4334-B298-5130C920E698}" dt="2025-06-02T08:18:11.091" v="2016" actId="20577"/>
          <ac:spMkLst>
            <pc:docMk/>
            <pc:sldMk cId="3414795716" sldId="327"/>
            <ac:spMk id="3" creationId="{57756D84-E536-44E6-AC29-17E25CE24F2A}"/>
          </ac:spMkLst>
        </pc:spChg>
        <pc:spChg chg="mod">
          <ac:chgData name="H Rajub (BRI)" userId="25de294b-1729-47d0-8a02-185838d10908" providerId="ADAL" clId="{0B84D66D-0AF5-4334-B298-5130C920E698}" dt="2025-06-02T08:18:09.497" v="2015" actId="14100"/>
          <ac:spMkLst>
            <pc:docMk/>
            <pc:sldMk cId="3414795716" sldId="327"/>
            <ac:spMk id="4" creationId="{31724059-9141-4B52-847B-03691DC435B5}"/>
          </ac:spMkLst>
        </pc:spChg>
        <pc:spChg chg="mod">
          <ac:chgData name="H Rajub (BRI)" userId="25de294b-1729-47d0-8a02-185838d10908" providerId="ADAL" clId="{0B84D66D-0AF5-4334-B298-5130C920E698}" dt="2025-06-02T08:15:37.304" v="1974" actId="1076"/>
          <ac:spMkLst>
            <pc:docMk/>
            <pc:sldMk cId="3414795716" sldId="327"/>
            <ac:spMk id="8" creationId="{9F459515-B622-4C6A-BD90-E10826D65F70}"/>
          </ac:spMkLst>
        </pc:spChg>
      </pc:sldChg>
      <pc:sldChg chg="addSp delSp modSp mod">
        <pc:chgData name="H Rajub (BRI)" userId="25de294b-1729-47d0-8a02-185838d10908" providerId="ADAL" clId="{0B84D66D-0AF5-4334-B298-5130C920E698}" dt="2025-06-02T08:18:50.712" v="2020" actId="1076"/>
        <pc:sldMkLst>
          <pc:docMk/>
          <pc:sldMk cId="801651190" sldId="329"/>
        </pc:sldMkLst>
        <pc:spChg chg="add mod">
          <ac:chgData name="H Rajub (BRI)" userId="25de294b-1729-47d0-8a02-185838d10908" providerId="ADAL" clId="{0B84D66D-0AF5-4334-B298-5130C920E698}" dt="2025-06-02T08:18:48.930" v="2019" actId="1076"/>
          <ac:spMkLst>
            <pc:docMk/>
            <pc:sldMk cId="801651190" sldId="329"/>
            <ac:spMk id="18" creationId="{CA4461A6-E2EF-472A-9A1F-8C10D06EDEF5}"/>
          </ac:spMkLst>
        </pc:spChg>
        <pc:spChg chg="add mod">
          <ac:chgData name="H Rajub (BRI)" userId="25de294b-1729-47d0-8a02-185838d10908" providerId="ADAL" clId="{0B84D66D-0AF5-4334-B298-5130C920E698}" dt="2025-06-02T08:18:48.930" v="2019" actId="1076"/>
          <ac:spMkLst>
            <pc:docMk/>
            <pc:sldMk cId="801651190" sldId="329"/>
            <ac:spMk id="19" creationId="{F58160E5-1F52-4EBA-84DB-A4E468F4B2BD}"/>
          </ac:spMkLst>
        </pc:spChg>
        <pc:spChg chg="add mod">
          <ac:chgData name="H Rajub (BRI)" userId="25de294b-1729-47d0-8a02-185838d10908" providerId="ADAL" clId="{0B84D66D-0AF5-4334-B298-5130C920E698}" dt="2025-06-02T08:18:50.712" v="2020" actId="1076"/>
          <ac:spMkLst>
            <pc:docMk/>
            <pc:sldMk cId="801651190" sldId="329"/>
            <ac:spMk id="21" creationId="{81224DF1-C1C1-4EB8-830F-39982505AE57}"/>
          </ac:spMkLst>
        </pc:spChg>
        <pc:graphicFrameChg chg="del">
          <ac:chgData name="H Rajub (BRI)" userId="25de294b-1729-47d0-8a02-185838d10908" providerId="ADAL" clId="{0B84D66D-0AF5-4334-B298-5130C920E698}" dt="2025-06-02T08:18:40.628" v="2017" actId="478"/>
          <ac:graphicFrameMkLst>
            <pc:docMk/>
            <pc:sldMk cId="801651190" sldId="329"/>
            <ac:graphicFrameMk id="2" creationId="{97F94C1E-5F75-42C7-A418-BB1B846046E6}"/>
          </ac:graphicFrameMkLst>
        </pc:graphicFrameChg>
      </pc:sldChg>
      <pc:sldChg chg="modSp mod">
        <pc:chgData name="H Rajub (BRI)" userId="25de294b-1729-47d0-8a02-185838d10908" providerId="ADAL" clId="{0B84D66D-0AF5-4334-B298-5130C920E698}" dt="2025-06-02T08:18:59.708" v="2023" actId="1076"/>
        <pc:sldMkLst>
          <pc:docMk/>
          <pc:sldMk cId="1910239741" sldId="330"/>
        </pc:sldMkLst>
        <pc:spChg chg="mod">
          <ac:chgData name="H Rajub (BRI)" userId="25de294b-1729-47d0-8a02-185838d10908" providerId="ADAL" clId="{0B84D66D-0AF5-4334-B298-5130C920E698}" dt="2025-06-02T08:18:59.708" v="2023" actId="1076"/>
          <ac:spMkLst>
            <pc:docMk/>
            <pc:sldMk cId="1910239741" sldId="330"/>
            <ac:spMk id="19" creationId="{3F95F211-2D97-4522-B92F-C2166ADDD534}"/>
          </ac:spMkLst>
        </pc:spChg>
        <pc:spChg chg="mod">
          <ac:chgData name="H Rajub (BRI)" userId="25de294b-1729-47d0-8a02-185838d10908" providerId="ADAL" clId="{0B84D66D-0AF5-4334-B298-5130C920E698}" dt="2025-06-02T08:18:58.417" v="2022" actId="1076"/>
          <ac:spMkLst>
            <pc:docMk/>
            <pc:sldMk cId="1910239741" sldId="330"/>
            <ac:spMk id="23" creationId="{DFC6F415-CFE9-48A9-9C59-FD298E3D1C28}"/>
          </ac:spMkLst>
        </pc:spChg>
      </pc:sldChg>
      <pc:sldChg chg="modSp mod">
        <pc:chgData name="H Rajub (BRI)" userId="25de294b-1729-47d0-8a02-185838d10908" providerId="ADAL" clId="{0B84D66D-0AF5-4334-B298-5130C920E698}" dt="2025-06-02T08:19:42.070" v="2024"/>
        <pc:sldMkLst>
          <pc:docMk/>
          <pc:sldMk cId="1235398130" sldId="331"/>
        </pc:sldMkLst>
        <pc:spChg chg="mod">
          <ac:chgData name="H Rajub (BRI)" userId="25de294b-1729-47d0-8a02-185838d10908" providerId="ADAL" clId="{0B84D66D-0AF5-4334-B298-5130C920E698}" dt="2025-06-02T08:19:42.070" v="2024"/>
          <ac:spMkLst>
            <pc:docMk/>
            <pc:sldMk cId="1235398130" sldId="331"/>
            <ac:spMk id="23" creationId="{DFC6F415-CFE9-48A9-9C59-FD298E3D1C28}"/>
          </ac:spMkLst>
        </pc:spChg>
      </pc:sldChg>
      <pc:sldChg chg="modSp mod">
        <pc:chgData name="H Rajub (BRI)" userId="25de294b-1729-47d0-8a02-185838d10908" providerId="ADAL" clId="{0B84D66D-0AF5-4334-B298-5130C920E698}" dt="2025-06-02T08:20:25.497" v="2033" actId="1076"/>
        <pc:sldMkLst>
          <pc:docMk/>
          <pc:sldMk cId="2328953968" sldId="332"/>
        </pc:sldMkLst>
        <pc:spChg chg="mod">
          <ac:chgData name="H Rajub (BRI)" userId="25de294b-1729-47d0-8a02-185838d10908" providerId="ADAL" clId="{0B84D66D-0AF5-4334-B298-5130C920E698}" dt="2025-06-02T08:20:25.497" v="2033" actId="1076"/>
          <ac:spMkLst>
            <pc:docMk/>
            <pc:sldMk cId="2328953968" sldId="332"/>
            <ac:spMk id="19" creationId="{3F95F211-2D97-4522-B92F-C2166ADDD534}"/>
          </ac:spMkLst>
        </pc:spChg>
        <pc:spChg chg="mod">
          <ac:chgData name="H Rajub (BRI)" userId="25de294b-1729-47d0-8a02-185838d10908" providerId="ADAL" clId="{0B84D66D-0AF5-4334-B298-5130C920E698}" dt="2025-06-02T08:20:24.122" v="2032" actId="1076"/>
          <ac:spMkLst>
            <pc:docMk/>
            <pc:sldMk cId="2328953968" sldId="332"/>
            <ac:spMk id="23" creationId="{DFC6F415-CFE9-48A9-9C59-FD298E3D1C28}"/>
          </ac:spMkLst>
        </pc:spChg>
      </pc:sldChg>
      <pc:sldChg chg="modSp mod">
        <pc:chgData name="H Rajub (BRI)" userId="25de294b-1729-47d0-8a02-185838d10908" providerId="ADAL" clId="{0B84D66D-0AF5-4334-B298-5130C920E698}" dt="2025-06-02T08:21:34.840" v="2046" actId="14100"/>
        <pc:sldMkLst>
          <pc:docMk/>
          <pc:sldMk cId="1999995370" sldId="333"/>
        </pc:sldMkLst>
        <pc:spChg chg="mod">
          <ac:chgData name="H Rajub (BRI)" userId="25de294b-1729-47d0-8a02-185838d10908" providerId="ADAL" clId="{0B84D66D-0AF5-4334-B298-5130C920E698}" dt="2025-06-02T08:20:56.404" v="2044" actId="1076"/>
          <ac:spMkLst>
            <pc:docMk/>
            <pc:sldMk cId="1999995370" sldId="333"/>
            <ac:spMk id="19" creationId="{3F95F211-2D97-4522-B92F-C2166ADDD534}"/>
          </ac:spMkLst>
        </pc:spChg>
        <pc:spChg chg="mod">
          <ac:chgData name="H Rajub (BRI)" userId="25de294b-1729-47d0-8a02-185838d10908" providerId="ADAL" clId="{0B84D66D-0AF5-4334-B298-5130C920E698}" dt="2025-06-02T08:21:34.840" v="2046" actId="14100"/>
          <ac:spMkLst>
            <pc:docMk/>
            <pc:sldMk cId="1999995370" sldId="333"/>
            <ac:spMk id="23" creationId="{DFC6F415-CFE9-48A9-9C59-FD298E3D1C28}"/>
          </ac:spMkLst>
        </pc:spChg>
      </pc:sldChg>
      <pc:sldChg chg="modSp mod">
        <pc:chgData name="H Rajub (BRI)" userId="25de294b-1729-47d0-8a02-185838d10908" providerId="ADAL" clId="{0B84D66D-0AF5-4334-B298-5130C920E698}" dt="2025-06-02T08:22:05.652" v="2054" actId="1076"/>
        <pc:sldMkLst>
          <pc:docMk/>
          <pc:sldMk cId="89645455" sldId="334"/>
        </pc:sldMkLst>
        <pc:spChg chg="mod">
          <ac:chgData name="H Rajub (BRI)" userId="25de294b-1729-47d0-8a02-185838d10908" providerId="ADAL" clId="{0B84D66D-0AF5-4334-B298-5130C920E698}" dt="2025-06-02T08:22:03.167" v="2053" actId="255"/>
          <ac:spMkLst>
            <pc:docMk/>
            <pc:sldMk cId="89645455" sldId="334"/>
            <ac:spMk id="19" creationId="{3F95F211-2D97-4522-B92F-C2166ADDD534}"/>
          </ac:spMkLst>
        </pc:spChg>
        <pc:spChg chg="mod">
          <ac:chgData name="H Rajub (BRI)" userId="25de294b-1729-47d0-8a02-185838d10908" providerId="ADAL" clId="{0B84D66D-0AF5-4334-B298-5130C920E698}" dt="2025-06-02T08:22:05.652" v="2054" actId="1076"/>
          <ac:spMkLst>
            <pc:docMk/>
            <pc:sldMk cId="89645455" sldId="334"/>
            <ac:spMk id="23" creationId="{DFC6F415-CFE9-48A9-9C59-FD298E3D1C28}"/>
          </ac:spMkLst>
        </pc:spChg>
      </pc:sldChg>
      <pc:sldChg chg="modSp mod">
        <pc:chgData name="H Rajub (BRI)" userId="25de294b-1729-47d0-8a02-185838d10908" providerId="ADAL" clId="{0B84D66D-0AF5-4334-B298-5130C920E698}" dt="2025-06-02T08:22:19.449" v="2058" actId="1076"/>
        <pc:sldMkLst>
          <pc:docMk/>
          <pc:sldMk cId="1203088184" sldId="335"/>
        </pc:sldMkLst>
        <pc:spChg chg="mod">
          <ac:chgData name="H Rajub (BRI)" userId="25de294b-1729-47d0-8a02-185838d10908" providerId="ADAL" clId="{0B84D66D-0AF5-4334-B298-5130C920E698}" dt="2025-06-02T08:22:19.449" v="2058" actId="1076"/>
          <ac:spMkLst>
            <pc:docMk/>
            <pc:sldMk cId="1203088184" sldId="335"/>
            <ac:spMk id="19" creationId="{3F95F211-2D97-4522-B92F-C2166ADDD534}"/>
          </ac:spMkLst>
        </pc:spChg>
        <pc:spChg chg="mod">
          <ac:chgData name="H Rajub (BRI)" userId="25de294b-1729-47d0-8a02-185838d10908" providerId="ADAL" clId="{0B84D66D-0AF5-4334-B298-5130C920E698}" dt="2025-06-02T08:22:17.329" v="2057" actId="14100"/>
          <ac:spMkLst>
            <pc:docMk/>
            <pc:sldMk cId="1203088184" sldId="335"/>
            <ac:spMk id="23" creationId="{DFC6F415-CFE9-48A9-9C59-FD298E3D1C28}"/>
          </ac:spMkLst>
        </pc:spChg>
      </pc:sldChg>
      <pc:sldChg chg="modSp mod">
        <pc:chgData name="H Rajub (BRI)" userId="25de294b-1729-47d0-8a02-185838d10908" providerId="ADAL" clId="{0B84D66D-0AF5-4334-B298-5130C920E698}" dt="2025-06-02T08:22:36.572" v="2063" actId="1076"/>
        <pc:sldMkLst>
          <pc:docMk/>
          <pc:sldMk cId="561764029" sldId="336"/>
        </pc:sldMkLst>
        <pc:spChg chg="mod">
          <ac:chgData name="H Rajub (BRI)" userId="25de294b-1729-47d0-8a02-185838d10908" providerId="ADAL" clId="{0B84D66D-0AF5-4334-B298-5130C920E698}" dt="2025-06-02T08:22:36.572" v="2063" actId="1076"/>
          <ac:spMkLst>
            <pc:docMk/>
            <pc:sldMk cId="561764029" sldId="336"/>
            <ac:spMk id="19" creationId="{3F95F211-2D97-4522-B92F-C2166ADDD534}"/>
          </ac:spMkLst>
        </pc:spChg>
        <pc:spChg chg="mod">
          <ac:chgData name="H Rajub (BRI)" userId="25de294b-1729-47d0-8a02-185838d10908" providerId="ADAL" clId="{0B84D66D-0AF5-4334-B298-5130C920E698}" dt="2025-06-02T08:22:27.772" v="2059"/>
          <ac:spMkLst>
            <pc:docMk/>
            <pc:sldMk cId="561764029" sldId="336"/>
            <ac:spMk id="23" creationId="{DFC6F415-CFE9-48A9-9C59-FD298E3D1C28}"/>
          </ac:spMkLst>
        </pc:spChg>
      </pc:sldChg>
      <pc:sldChg chg="modSp mod">
        <pc:chgData name="H Rajub (BRI)" userId="25de294b-1729-47d0-8a02-185838d10908" providerId="ADAL" clId="{0B84D66D-0AF5-4334-B298-5130C920E698}" dt="2025-06-02T08:23:06.755" v="2072" actId="1076"/>
        <pc:sldMkLst>
          <pc:docMk/>
          <pc:sldMk cId="1455547425" sldId="337"/>
        </pc:sldMkLst>
        <pc:spChg chg="mod">
          <ac:chgData name="H Rajub (BRI)" userId="25de294b-1729-47d0-8a02-185838d10908" providerId="ADAL" clId="{0B84D66D-0AF5-4334-B298-5130C920E698}" dt="2025-06-02T08:23:06.755" v="2072" actId="1076"/>
          <ac:spMkLst>
            <pc:docMk/>
            <pc:sldMk cId="1455547425" sldId="337"/>
            <ac:spMk id="19" creationId="{3F95F211-2D97-4522-B92F-C2166ADDD534}"/>
          </ac:spMkLst>
        </pc:spChg>
        <pc:spChg chg="mod">
          <ac:chgData name="H Rajub (BRI)" userId="25de294b-1729-47d0-8a02-185838d10908" providerId="ADAL" clId="{0B84D66D-0AF5-4334-B298-5130C920E698}" dt="2025-06-02T08:23:03.598" v="2071" actId="20577"/>
          <ac:spMkLst>
            <pc:docMk/>
            <pc:sldMk cId="1455547425" sldId="337"/>
            <ac:spMk id="23" creationId="{DFC6F415-CFE9-48A9-9C59-FD298E3D1C28}"/>
          </ac:spMkLst>
        </pc:spChg>
      </pc:sldChg>
    </pc:docChg>
  </pc:docChgLst>
  <pc:docChgLst>
    <pc:chgData name="H Rajub (BRI)" userId="25de294b-1729-47d0-8a02-185838d10908" providerId="ADAL" clId="{C4579D3D-0DFB-48EB-81A9-60FFA44D020A}"/>
    <pc:docChg chg="modSld">
      <pc:chgData name="H Rajub (BRI)" userId="25de294b-1729-47d0-8a02-185838d10908" providerId="ADAL" clId="{C4579D3D-0DFB-48EB-81A9-60FFA44D020A}" dt="2025-02-10T12:24:47.467" v="2" actId="1076"/>
      <pc:docMkLst>
        <pc:docMk/>
      </pc:docMkLst>
      <pc:sldChg chg="modSp mod">
        <pc:chgData name="H Rajub (BRI)" userId="25de294b-1729-47d0-8a02-185838d10908" providerId="ADAL" clId="{C4579D3D-0DFB-48EB-81A9-60FFA44D020A}" dt="2025-02-10T12:24:47.467" v="2" actId="1076"/>
        <pc:sldMkLst>
          <pc:docMk/>
          <pc:sldMk cId="2072245498" sldId="303"/>
        </pc:sldMkLst>
        <pc:spChg chg="mod">
          <ac:chgData name="H Rajub (BRI)" userId="25de294b-1729-47d0-8a02-185838d10908" providerId="ADAL" clId="{C4579D3D-0DFB-48EB-81A9-60FFA44D020A}" dt="2025-02-10T12:24:44.983" v="0" actId="1076"/>
          <ac:spMkLst>
            <pc:docMk/>
            <pc:sldMk cId="2072245498" sldId="303"/>
            <ac:spMk id="26" creationId="{98C9EA75-CD3F-46D5-B9EE-EA0724DDEA79}"/>
          </ac:spMkLst>
        </pc:spChg>
        <pc:graphicFrameChg chg="mod modGraphic">
          <ac:chgData name="H Rajub (BRI)" userId="25de294b-1729-47d0-8a02-185838d10908" providerId="ADAL" clId="{C4579D3D-0DFB-48EB-81A9-60FFA44D020A}" dt="2025-02-10T12:24:47.467" v="2" actId="1076"/>
          <ac:graphicFrameMkLst>
            <pc:docMk/>
            <pc:sldMk cId="2072245498" sldId="303"/>
            <ac:graphicFrameMk id="25" creationId="{CEAE85A4-F446-4FE7-89B1-7C62ACD48F56}"/>
          </ac:graphicFrameMkLst>
        </pc:graphicFrameChg>
        <pc:picChg chg="mod">
          <ac:chgData name="H Rajub (BRI)" userId="25de294b-1729-47d0-8a02-185838d10908" providerId="ADAL" clId="{C4579D3D-0DFB-48EB-81A9-60FFA44D020A}" dt="2025-02-10T12:24:44.983" v="0" actId="1076"/>
          <ac:picMkLst>
            <pc:docMk/>
            <pc:sldMk cId="2072245498" sldId="303"/>
            <ac:picMk id="27" creationId="{F6E87669-89E0-436E-A2C5-33BFBF46CFD6}"/>
          </ac:picMkLst>
        </pc:picChg>
      </pc:sldChg>
    </pc:docChg>
  </pc:docChgLst>
  <pc:docChgLst>
    <pc:chgData name="H Rajub (BRI)" userId="25de294b-1729-47d0-8a02-185838d10908" providerId="ADAL" clId="{E693689E-82A3-4C18-AB6F-4AF3A77B795A}"/>
    <pc:docChg chg="modSld">
      <pc:chgData name="H Rajub (BRI)" userId="25de294b-1729-47d0-8a02-185838d10908" providerId="ADAL" clId="{E693689E-82A3-4C18-AB6F-4AF3A77B795A}" dt="2025-01-30T09:22:55.993" v="0" actId="1076"/>
      <pc:docMkLst>
        <pc:docMk/>
      </pc:docMkLst>
      <pc:sldChg chg="modSp">
        <pc:chgData name="H Rajub (BRI)" userId="25de294b-1729-47d0-8a02-185838d10908" providerId="ADAL" clId="{E693689E-82A3-4C18-AB6F-4AF3A77B795A}" dt="2025-01-30T09:22:55.993" v="0" actId="1076"/>
        <pc:sldMkLst>
          <pc:docMk/>
          <pc:sldMk cId="2072245498" sldId="303"/>
        </pc:sldMkLst>
        <pc:picChg chg="mod">
          <ac:chgData name="H Rajub (BRI)" userId="25de294b-1729-47d0-8a02-185838d10908" providerId="ADAL" clId="{E693689E-82A3-4C18-AB6F-4AF3A77B795A}" dt="2025-01-30T09:22:55.993" v="0" actId="1076"/>
          <ac:picMkLst>
            <pc:docMk/>
            <pc:sldMk cId="2072245498" sldId="303"/>
            <ac:picMk id="22" creationId="{6B5BBE8A-CB25-4F0F-A286-C84E99912D12}"/>
          </ac:picMkLst>
        </pc:picChg>
      </pc:sldChg>
    </pc:docChg>
  </pc:docChgLst>
  <pc:docChgLst>
    <pc:chgData name="H Rajub (BRI)" userId="25de294b-1729-47d0-8a02-185838d10908" providerId="ADAL" clId="{69A9E80B-8A1D-44AD-AF9C-AA97A2F0C75D}"/>
    <pc:docChg chg="addSld modSld">
      <pc:chgData name="H Rajub (BRI)" userId="25de294b-1729-47d0-8a02-185838d10908" providerId="ADAL" clId="{69A9E80B-8A1D-44AD-AF9C-AA97A2F0C75D}" dt="2025-05-23T08:52:29.573" v="60"/>
      <pc:docMkLst>
        <pc:docMk/>
      </pc:docMkLst>
      <pc:sldChg chg="addSp modSp add">
        <pc:chgData name="H Rajub (BRI)" userId="25de294b-1729-47d0-8a02-185838d10908" providerId="ADAL" clId="{69A9E80B-8A1D-44AD-AF9C-AA97A2F0C75D}" dt="2025-05-23T08:12:09.969" v="14"/>
        <pc:sldMkLst>
          <pc:docMk/>
          <pc:sldMk cId="3124856613" sldId="307"/>
        </pc:sldMkLst>
        <pc:graphicFrameChg chg="add mod">
          <ac:chgData name="H Rajub (BRI)" userId="25de294b-1729-47d0-8a02-185838d10908" providerId="ADAL" clId="{69A9E80B-8A1D-44AD-AF9C-AA97A2F0C75D}" dt="2025-05-23T08:12:09.969" v="14"/>
          <ac:graphicFrameMkLst>
            <pc:docMk/>
            <pc:sldMk cId="3124856613" sldId="307"/>
            <ac:graphicFrameMk id="2" creationId="{27B4A5D8-DC0E-4DBD-B6CC-2A82DF684743}"/>
          </ac:graphicFrameMkLst>
        </pc:graphicFrameChg>
      </pc:sldChg>
      <pc:sldChg chg="add">
        <pc:chgData name="H Rajub (BRI)" userId="25de294b-1729-47d0-8a02-185838d10908" providerId="ADAL" clId="{69A9E80B-8A1D-44AD-AF9C-AA97A2F0C75D}" dt="2025-05-23T08:11:28.742" v="1"/>
        <pc:sldMkLst>
          <pc:docMk/>
          <pc:sldMk cId="3268679676" sldId="308"/>
        </pc:sldMkLst>
      </pc:sldChg>
      <pc:sldChg chg="addSp modSp add">
        <pc:chgData name="H Rajub (BRI)" userId="25de294b-1729-47d0-8a02-185838d10908" providerId="ADAL" clId="{69A9E80B-8A1D-44AD-AF9C-AA97A2F0C75D}" dt="2025-05-23T08:12:56.967" v="15"/>
        <pc:sldMkLst>
          <pc:docMk/>
          <pc:sldMk cId="245136668" sldId="309"/>
        </pc:sldMkLst>
        <pc:graphicFrameChg chg="add mod">
          <ac:chgData name="H Rajub (BRI)" userId="25de294b-1729-47d0-8a02-185838d10908" providerId="ADAL" clId="{69A9E80B-8A1D-44AD-AF9C-AA97A2F0C75D}" dt="2025-05-23T08:12:56.967" v="15"/>
          <ac:graphicFrameMkLst>
            <pc:docMk/>
            <pc:sldMk cId="245136668" sldId="309"/>
            <ac:graphicFrameMk id="2" creationId="{5248A79B-B050-4B86-A47C-0C74E6D3A1AD}"/>
          </ac:graphicFrameMkLst>
        </pc:graphicFrameChg>
      </pc:sldChg>
      <pc:sldChg chg="add">
        <pc:chgData name="H Rajub (BRI)" userId="25de294b-1729-47d0-8a02-185838d10908" providerId="ADAL" clId="{69A9E80B-8A1D-44AD-AF9C-AA97A2F0C75D}" dt="2025-05-23T08:11:28.787" v="3"/>
        <pc:sldMkLst>
          <pc:docMk/>
          <pc:sldMk cId="2853671245" sldId="310"/>
        </pc:sldMkLst>
      </pc:sldChg>
      <pc:sldChg chg="addSp modSp add">
        <pc:chgData name="H Rajub (BRI)" userId="25de294b-1729-47d0-8a02-185838d10908" providerId="ADAL" clId="{69A9E80B-8A1D-44AD-AF9C-AA97A2F0C75D}" dt="2025-05-23T08:19:04.316" v="16"/>
        <pc:sldMkLst>
          <pc:docMk/>
          <pc:sldMk cId="1346072924" sldId="311"/>
        </pc:sldMkLst>
        <pc:graphicFrameChg chg="add mod">
          <ac:chgData name="H Rajub (BRI)" userId="25de294b-1729-47d0-8a02-185838d10908" providerId="ADAL" clId="{69A9E80B-8A1D-44AD-AF9C-AA97A2F0C75D}" dt="2025-05-23T08:19:04.316" v="16"/>
          <ac:graphicFrameMkLst>
            <pc:docMk/>
            <pc:sldMk cId="1346072924" sldId="311"/>
            <ac:graphicFrameMk id="2" creationId="{36E22C2D-B834-4043-8B0F-813B6A767957}"/>
          </ac:graphicFrameMkLst>
        </pc:graphicFrameChg>
      </pc:sldChg>
      <pc:sldChg chg="addSp modSp add">
        <pc:chgData name="H Rajub (BRI)" userId="25de294b-1729-47d0-8a02-185838d10908" providerId="ADAL" clId="{69A9E80B-8A1D-44AD-AF9C-AA97A2F0C75D}" dt="2025-05-23T08:19:25.327" v="17"/>
        <pc:sldMkLst>
          <pc:docMk/>
          <pc:sldMk cId="1276310383" sldId="312"/>
        </pc:sldMkLst>
        <pc:graphicFrameChg chg="add mod">
          <ac:chgData name="H Rajub (BRI)" userId="25de294b-1729-47d0-8a02-185838d10908" providerId="ADAL" clId="{69A9E80B-8A1D-44AD-AF9C-AA97A2F0C75D}" dt="2025-05-23T08:19:25.327" v="17"/>
          <ac:graphicFrameMkLst>
            <pc:docMk/>
            <pc:sldMk cId="1276310383" sldId="312"/>
            <ac:graphicFrameMk id="2" creationId="{C321ED95-40D0-4C4B-8CA1-871EA5F3B691}"/>
          </ac:graphicFrameMkLst>
        </pc:graphicFrameChg>
      </pc:sldChg>
      <pc:sldChg chg="addSp modSp add">
        <pc:chgData name="H Rajub (BRI)" userId="25de294b-1729-47d0-8a02-185838d10908" providerId="ADAL" clId="{69A9E80B-8A1D-44AD-AF9C-AA97A2F0C75D}" dt="2025-05-23T08:20:37.922" v="19"/>
        <pc:sldMkLst>
          <pc:docMk/>
          <pc:sldMk cId="1895582819" sldId="313"/>
        </pc:sldMkLst>
        <pc:graphicFrameChg chg="add mod">
          <ac:chgData name="H Rajub (BRI)" userId="25de294b-1729-47d0-8a02-185838d10908" providerId="ADAL" clId="{69A9E80B-8A1D-44AD-AF9C-AA97A2F0C75D}" dt="2025-05-23T08:20:21.674" v="18"/>
          <ac:graphicFrameMkLst>
            <pc:docMk/>
            <pc:sldMk cId="1895582819" sldId="313"/>
            <ac:graphicFrameMk id="2" creationId="{7542530A-0DC2-406A-B04F-8ECDFC6602CA}"/>
          </ac:graphicFrameMkLst>
        </pc:graphicFrameChg>
        <pc:graphicFrameChg chg="add mod">
          <ac:chgData name="H Rajub (BRI)" userId="25de294b-1729-47d0-8a02-185838d10908" providerId="ADAL" clId="{69A9E80B-8A1D-44AD-AF9C-AA97A2F0C75D}" dt="2025-05-23T08:20:37.922" v="19"/>
          <ac:graphicFrameMkLst>
            <pc:docMk/>
            <pc:sldMk cId="1895582819" sldId="313"/>
            <ac:graphicFrameMk id="3" creationId="{A9364E8F-2B50-4A61-BB51-1DBC7A765770}"/>
          </ac:graphicFrameMkLst>
        </pc:graphicFrameChg>
      </pc:sldChg>
      <pc:sldChg chg="addSp modSp add">
        <pc:chgData name="H Rajub (BRI)" userId="25de294b-1729-47d0-8a02-185838d10908" providerId="ADAL" clId="{69A9E80B-8A1D-44AD-AF9C-AA97A2F0C75D}" dt="2025-05-23T08:21:11.215" v="20"/>
        <pc:sldMkLst>
          <pc:docMk/>
          <pc:sldMk cId="2103195384" sldId="314"/>
        </pc:sldMkLst>
        <pc:graphicFrameChg chg="add mod">
          <ac:chgData name="H Rajub (BRI)" userId="25de294b-1729-47d0-8a02-185838d10908" providerId="ADAL" clId="{69A9E80B-8A1D-44AD-AF9C-AA97A2F0C75D}" dt="2025-05-23T08:21:11.215" v="20"/>
          <ac:graphicFrameMkLst>
            <pc:docMk/>
            <pc:sldMk cId="2103195384" sldId="314"/>
            <ac:graphicFrameMk id="2" creationId="{2BFC9F07-D74B-496D-BF6E-12BA5FC04A3A}"/>
          </ac:graphicFrameMkLst>
        </pc:graphicFrameChg>
      </pc:sldChg>
      <pc:sldChg chg="addSp modSp add">
        <pc:chgData name="H Rajub (BRI)" userId="25de294b-1729-47d0-8a02-185838d10908" providerId="ADAL" clId="{69A9E80B-8A1D-44AD-AF9C-AA97A2F0C75D}" dt="2025-05-23T08:24:31.436" v="22"/>
        <pc:sldMkLst>
          <pc:docMk/>
          <pc:sldMk cId="2886174199" sldId="315"/>
        </pc:sldMkLst>
        <pc:spChg chg="add">
          <ac:chgData name="H Rajub (BRI)" userId="25de294b-1729-47d0-8a02-185838d10908" providerId="ADAL" clId="{69A9E80B-8A1D-44AD-AF9C-AA97A2F0C75D}" dt="2025-05-23T08:24:27.874" v="21"/>
          <ac:spMkLst>
            <pc:docMk/>
            <pc:sldMk cId="2886174199" sldId="315"/>
            <ac:spMk id="18" creationId="{526E7BDE-7267-4D45-851D-2D8242D4833E}"/>
          </ac:spMkLst>
        </pc:spChg>
        <pc:graphicFrameChg chg="add mod">
          <ac:chgData name="H Rajub (BRI)" userId="25de294b-1729-47d0-8a02-185838d10908" providerId="ADAL" clId="{69A9E80B-8A1D-44AD-AF9C-AA97A2F0C75D}" dt="2025-05-23T08:24:31.436" v="22"/>
          <ac:graphicFrameMkLst>
            <pc:docMk/>
            <pc:sldMk cId="2886174199" sldId="315"/>
            <ac:graphicFrameMk id="3" creationId="{EBE30204-9AE4-4AD7-B562-1C4F04DDEE9C}"/>
          </ac:graphicFrameMkLst>
        </pc:graphicFrameChg>
      </pc:sldChg>
      <pc:sldChg chg="addSp modSp add">
        <pc:chgData name="H Rajub (BRI)" userId="25de294b-1729-47d0-8a02-185838d10908" providerId="ADAL" clId="{69A9E80B-8A1D-44AD-AF9C-AA97A2F0C75D}" dt="2025-05-23T08:27:08.480" v="24" actId="1076"/>
        <pc:sldMkLst>
          <pc:docMk/>
          <pc:sldMk cId="1697509959" sldId="316"/>
        </pc:sldMkLst>
        <pc:spChg chg="add mod">
          <ac:chgData name="H Rajub (BRI)" userId="25de294b-1729-47d0-8a02-185838d10908" providerId="ADAL" clId="{69A9E80B-8A1D-44AD-AF9C-AA97A2F0C75D}" dt="2025-05-23T08:27:08.480" v="24" actId="1076"/>
          <ac:spMkLst>
            <pc:docMk/>
            <pc:sldMk cId="1697509959" sldId="316"/>
            <ac:spMk id="2" creationId="{936A343C-4F39-47D4-A99C-47D96B64F9B0}"/>
          </ac:spMkLst>
        </pc:spChg>
        <pc:spChg chg="add mod">
          <ac:chgData name="H Rajub (BRI)" userId="25de294b-1729-47d0-8a02-185838d10908" providerId="ADAL" clId="{69A9E80B-8A1D-44AD-AF9C-AA97A2F0C75D}" dt="2025-05-23T08:27:08.480" v="24" actId="1076"/>
          <ac:spMkLst>
            <pc:docMk/>
            <pc:sldMk cId="1697509959" sldId="316"/>
            <ac:spMk id="3" creationId="{31787634-7DAD-4525-966D-7FDD9E7CD659}"/>
          </ac:spMkLst>
        </pc:spChg>
        <pc:spChg chg="add mod">
          <ac:chgData name="H Rajub (BRI)" userId="25de294b-1729-47d0-8a02-185838d10908" providerId="ADAL" clId="{69A9E80B-8A1D-44AD-AF9C-AA97A2F0C75D}" dt="2025-05-23T08:27:08.480" v="24" actId="1076"/>
          <ac:spMkLst>
            <pc:docMk/>
            <pc:sldMk cId="1697509959" sldId="316"/>
            <ac:spMk id="4" creationId="{044BD15A-2D78-4BE7-8A95-29474A7EEBBA}"/>
          </ac:spMkLst>
        </pc:spChg>
        <pc:spChg chg="add mod">
          <ac:chgData name="H Rajub (BRI)" userId="25de294b-1729-47d0-8a02-185838d10908" providerId="ADAL" clId="{69A9E80B-8A1D-44AD-AF9C-AA97A2F0C75D}" dt="2025-05-23T08:27:08.480" v="24" actId="1076"/>
          <ac:spMkLst>
            <pc:docMk/>
            <pc:sldMk cId="1697509959" sldId="316"/>
            <ac:spMk id="5" creationId="{8485EDB1-7AFD-4628-BC81-8685E64D009E}"/>
          </ac:spMkLst>
        </pc:spChg>
        <pc:spChg chg="add mod">
          <ac:chgData name="H Rajub (BRI)" userId="25de294b-1729-47d0-8a02-185838d10908" providerId="ADAL" clId="{69A9E80B-8A1D-44AD-AF9C-AA97A2F0C75D}" dt="2025-05-23T08:27:08.480" v="24" actId="1076"/>
          <ac:spMkLst>
            <pc:docMk/>
            <pc:sldMk cId="1697509959" sldId="316"/>
            <ac:spMk id="6" creationId="{368474D5-0A8C-4659-B1BF-82E8190520F5}"/>
          </ac:spMkLst>
        </pc:spChg>
        <pc:spChg chg="add mod">
          <ac:chgData name="H Rajub (BRI)" userId="25de294b-1729-47d0-8a02-185838d10908" providerId="ADAL" clId="{69A9E80B-8A1D-44AD-AF9C-AA97A2F0C75D}" dt="2025-05-23T08:27:08.480" v="24" actId="1076"/>
          <ac:spMkLst>
            <pc:docMk/>
            <pc:sldMk cId="1697509959" sldId="316"/>
            <ac:spMk id="8" creationId="{EF0FF574-D682-413B-BFC8-D8D9ABB3BC5E}"/>
          </ac:spMkLst>
        </pc:spChg>
        <pc:spChg chg="add mod">
          <ac:chgData name="H Rajub (BRI)" userId="25de294b-1729-47d0-8a02-185838d10908" providerId="ADAL" clId="{69A9E80B-8A1D-44AD-AF9C-AA97A2F0C75D}" dt="2025-05-23T08:27:08.480" v="24" actId="1076"/>
          <ac:spMkLst>
            <pc:docMk/>
            <pc:sldMk cId="1697509959" sldId="316"/>
            <ac:spMk id="9" creationId="{1F0D8B09-80B5-4196-88A7-B532B3F3B261}"/>
          </ac:spMkLst>
        </pc:spChg>
        <pc:spChg chg="add mod">
          <ac:chgData name="H Rajub (BRI)" userId="25de294b-1729-47d0-8a02-185838d10908" providerId="ADAL" clId="{69A9E80B-8A1D-44AD-AF9C-AA97A2F0C75D}" dt="2025-05-23T08:27:08.480" v="24" actId="1076"/>
          <ac:spMkLst>
            <pc:docMk/>
            <pc:sldMk cId="1697509959" sldId="316"/>
            <ac:spMk id="11" creationId="{70EC6EC7-6BAC-441F-9D34-560C01A30FC4}"/>
          </ac:spMkLst>
        </pc:spChg>
        <pc:spChg chg="add mod">
          <ac:chgData name="H Rajub (BRI)" userId="25de294b-1729-47d0-8a02-185838d10908" providerId="ADAL" clId="{69A9E80B-8A1D-44AD-AF9C-AA97A2F0C75D}" dt="2025-05-23T08:27:08.480" v="24" actId="1076"/>
          <ac:spMkLst>
            <pc:docMk/>
            <pc:sldMk cId="1697509959" sldId="316"/>
            <ac:spMk id="18" creationId="{00BFC5E5-2754-411A-B970-75F1074D8EB1}"/>
          </ac:spMkLst>
        </pc:spChg>
      </pc:sldChg>
      <pc:sldChg chg="addSp modSp add">
        <pc:chgData name="H Rajub (BRI)" userId="25de294b-1729-47d0-8a02-185838d10908" providerId="ADAL" clId="{69A9E80B-8A1D-44AD-AF9C-AA97A2F0C75D}" dt="2025-05-23T08:30:54.489" v="25"/>
        <pc:sldMkLst>
          <pc:docMk/>
          <pc:sldMk cId="2693079129" sldId="317"/>
        </pc:sldMkLst>
        <pc:spChg chg="add mod">
          <ac:chgData name="H Rajub (BRI)" userId="25de294b-1729-47d0-8a02-185838d10908" providerId="ADAL" clId="{69A9E80B-8A1D-44AD-AF9C-AA97A2F0C75D}" dt="2025-05-23T08:30:54.489" v="25"/>
          <ac:spMkLst>
            <pc:docMk/>
            <pc:sldMk cId="2693079129" sldId="317"/>
            <ac:spMk id="18" creationId="{72EE80A5-F6E0-4990-AE90-15A854FDDF1F}"/>
          </ac:spMkLst>
        </pc:spChg>
      </pc:sldChg>
      <pc:sldChg chg="addSp modSp add">
        <pc:chgData name="H Rajub (BRI)" userId="25de294b-1729-47d0-8a02-185838d10908" providerId="ADAL" clId="{69A9E80B-8A1D-44AD-AF9C-AA97A2F0C75D}" dt="2025-05-23T08:31:55.012" v="26"/>
        <pc:sldMkLst>
          <pc:docMk/>
          <pc:sldMk cId="2201811364" sldId="318"/>
        </pc:sldMkLst>
        <pc:graphicFrameChg chg="add mod">
          <ac:chgData name="H Rajub (BRI)" userId="25de294b-1729-47d0-8a02-185838d10908" providerId="ADAL" clId="{69A9E80B-8A1D-44AD-AF9C-AA97A2F0C75D}" dt="2025-05-23T08:31:55.012" v="26"/>
          <ac:graphicFrameMkLst>
            <pc:docMk/>
            <pc:sldMk cId="2201811364" sldId="318"/>
            <ac:graphicFrameMk id="2" creationId="{2ACDB4F2-AC7D-4548-B407-96B8A6A71F7E}"/>
          </ac:graphicFrameMkLst>
        </pc:graphicFrameChg>
      </pc:sldChg>
      <pc:sldChg chg="addSp modSp add">
        <pc:chgData name="H Rajub (BRI)" userId="25de294b-1729-47d0-8a02-185838d10908" providerId="ADAL" clId="{69A9E80B-8A1D-44AD-AF9C-AA97A2F0C75D}" dt="2025-05-23T08:32:24.040" v="38"/>
        <pc:sldMkLst>
          <pc:docMk/>
          <pc:sldMk cId="594864210" sldId="319"/>
        </pc:sldMkLst>
        <pc:graphicFrameChg chg="add mod">
          <ac:chgData name="H Rajub (BRI)" userId="25de294b-1729-47d0-8a02-185838d10908" providerId="ADAL" clId="{69A9E80B-8A1D-44AD-AF9C-AA97A2F0C75D}" dt="2025-05-23T08:32:24.040" v="38"/>
          <ac:graphicFrameMkLst>
            <pc:docMk/>
            <pc:sldMk cId="594864210" sldId="319"/>
            <ac:graphicFrameMk id="2" creationId="{10479411-4952-45AB-B138-13304B68FA32}"/>
          </ac:graphicFrameMkLst>
        </pc:graphicFrameChg>
      </pc:sldChg>
      <pc:sldChg chg="addSp modSp add">
        <pc:chgData name="H Rajub (BRI)" userId="25de294b-1729-47d0-8a02-185838d10908" providerId="ADAL" clId="{69A9E80B-8A1D-44AD-AF9C-AA97A2F0C75D}" dt="2025-05-23T08:33:39.293" v="40"/>
        <pc:sldMkLst>
          <pc:docMk/>
          <pc:sldMk cId="3825262435" sldId="320"/>
        </pc:sldMkLst>
        <pc:spChg chg="add mod">
          <ac:chgData name="H Rajub (BRI)" userId="25de294b-1729-47d0-8a02-185838d10908" providerId="ADAL" clId="{69A9E80B-8A1D-44AD-AF9C-AA97A2F0C75D}" dt="2025-05-23T08:33:24.320" v="39"/>
          <ac:spMkLst>
            <pc:docMk/>
            <pc:sldMk cId="3825262435" sldId="320"/>
            <ac:spMk id="18" creationId="{556C08D7-B696-4CF5-BED3-56F194C2DADC}"/>
          </ac:spMkLst>
        </pc:spChg>
        <pc:graphicFrameChg chg="add mod">
          <ac:chgData name="H Rajub (BRI)" userId="25de294b-1729-47d0-8a02-185838d10908" providerId="ADAL" clId="{69A9E80B-8A1D-44AD-AF9C-AA97A2F0C75D}" dt="2025-05-23T08:33:39.293" v="40"/>
          <ac:graphicFrameMkLst>
            <pc:docMk/>
            <pc:sldMk cId="3825262435" sldId="320"/>
            <ac:graphicFrameMk id="2" creationId="{7C00E98C-F4BE-4896-BDD8-6290BC564439}"/>
          </ac:graphicFrameMkLst>
        </pc:graphicFrameChg>
      </pc:sldChg>
      <pc:sldChg chg="addSp modSp add">
        <pc:chgData name="H Rajub (BRI)" userId="25de294b-1729-47d0-8a02-185838d10908" providerId="ADAL" clId="{69A9E80B-8A1D-44AD-AF9C-AA97A2F0C75D}" dt="2025-05-23T08:34:45.711" v="41"/>
        <pc:sldMkLst>
          <pc:docMk/>
          <pc:sldMk cId="1692841682" sldId="321"/>
        </pc:sldMkLst>
        <pc:graphicFrameChg chg="add mod">
          <ac:chgData name="H Rajub (BRI)" userId="25de294b-1729-47d0-8a02-185838d10908" providerId="ADAL" clId="{69A9E80B-8A1D-44AD-AF9C-AA97A2F0C75D}" dt="2025-05-23T08:34:45.711" v="41"/>
          <ac:graphicFrameMkLst>
            <pc:docMk/>
            <pc:sldMk cId="1692841682" sldId="321"/>
            <ac:graphicFrameMk id="2" creationId="{C9160E39-1584-4E8D-BA9F-81CB310A2367}"/>
          </ac:graphicFrameMkLst>
        </pc:graphicFrameChg>
      </pc:sldChg>
      <pc:sldChg chg="addSp modSp add">
        <pc:chgData name="H Rajub (BRI)" userId="25de294b-1729-47d0-8a02-185838d10908" providerId="ADAL" clId="{69A9E80B-8A1D-44AD-AF9C-AA97A2F0C75D}" dt="2025-05-23T08:35:25.463" v="42"/>
        <pc:sldMkLst>
          <pc:docMk/>
          <pc:sldMk cId="1434528082" sldId="322"/>
        </pc:sldMkLst>
        <pc:graphicFrameChg chg="add mod">
          <ac:chgData name="H Rajub (BRI)" userId="25de294b-1729-47d0-8a02-185838d10908" providerId="ADAL" clId="{69A9E80B-8A1D-44AD-AF9C-AA97A2F0C75D}" dt="2025-05-23T08:35:25.463" v="42"/>
          <ac:graphicFrameMkLst>
            <pc:docMk/>
            <pc:sldMk cId="1434528082" sldId="322"/>
            <ac:graphicFrameMk id="2" creationId="{EB926294-50E4-45BE-80B4-0FB84F7A4C5B}"/>
          </ac:graphicFrameMkLst>
        </pc:graphicFrameChg>
      </pc:sldChg>
      <pc:sldChg chg="addSp modSp add">
        <pc:chgData name="H Rajub (BRI)" userId="25de294b-1729-47d0-8a02-185838d10908" providerId="ADAL" clId="{69A9E80B-8A1D-44AD-AF9C-AA97A2F0C75D}" dt="2025-05-23T08:41:32.411" v="43"/>
        <pc:sldMkLst>
          <pc:docMk/>
          <pc:sldMk cId="2928594034" sldId="323"/>
        </pc:sldMkLst>
        <pc:spChg chg="add mod">
          <ac:chgData name="H Rajub (BRI)" userId="25de294b-1729-47d0-8a02-185838d10908" providerId="ADAL" clId="{69A9E80B-8A1D-44AD-AF9C-AA97A2F0C75D}" dt="2025-05-23T08:41:32.411" v="43"/>
          <ac:spMkLst>
            <pc:docMk/>
            <pc:sldMk cId="2928594034" sldId="323"/>
            <ac:spMk id="18" creationId="{F32B2B06-942A-44D7-B933-3997E06F7295}"/>
          </ac:spMkLst>
        </pc:spChg>
      </pc:sldChg>
      <pc:sldChg chg="addSp modSp add">
        <pc:chgData name="H Rajub (BRI)" userId="25de294b-1729-47d0-8a02-185838d10908" providerId="ADAL" clId="{69A9E80B-8A1D-44AD-AF9C-AA97A2F0C75D}" dt="2025-05-23T08:45:40.854" v="44"/>
        <pc:sldMkLst>
          <pc:docMk/>
          <pc:sldMk cId="3869247700" sldId="324"/>
        </pc:sldMkLst>
        <pc:graphicFrameChg chg="add mod">
          <ac:chgData name="H Rajub (BRI)" userId="25de294b-1729-47d0-8a02-185838d10908" providerId="ADAL" clId="{69A9E80B-8A1D-44AD-AF9C-AA97A2F0C75D}" dt="2025-05-23T08:45:40.854" v="44"/>
          <ac:graphicFrameMkLst>
            <pc:docMk/>
            <pc:sldMk cId="3869247700" sldId="324"/>
            <ac:graphicFrameMk id="2" creationId="{CFCE3AB5-DF85-4500-9435-C44361A4E0AB}"/>
          </ac:graphicFrameMkLst>
        </pc:graphicFrameChg>
      </pc:sldChg>
      <pc:sldChg chg="addSp modSp add">
        <pc:chgData name="H Rajub (BRI)" userId="25de294b-1729-47d0-8a02-185838d10908" providerId="ADAL" clId="{69A9E80B-8A1D-44AD-AF9C-AA97A2F0C75D}" dt="2025-05-23T08:46:01.659" v="45"/>
        <pc:sldMkLst>
          <pc:docMk/>
          <pc:sldMk cId="2755330362" sldId="325"/>
        </pc:sldMkLst>
        <pc:graphicFrameChg chg="add mod">
          <ac:chgData name="H Rajub (BRI)" userId="25de294b-1729-47d0-8a02-185838d10908" providerId="ADAL" clId="{69A9E80B-8A1D-44AD-AF9C-AA97A2F0C75D}" dt="2025-05-23T08:46:01.659" v="45"/>
          <ac:graphicFrameMkLst>
            <pc:docMk/>
            <pc:sldMk cId="2755330362" sldId="325"/>
            <ac:graphicFrameMk id="2" creationId="{06C2FA95-A5FD-47B0-809D-B5FD8A84F8A7}"/>
          </ac:graphicFrameMkLst>
        </pc:graphicFrameChg>
      </pc:sldChg>
      <pc:sldChg chg="add">
        <pc:chgData name="H Rajub (BRI)" userId="25de294b-1729-47d0-8a02-185838d10908" providerId="ADAL" clId="{69A9E80B-8A1D-44AD-AF9C-AA97A2F0C75D}" dt="2025-05-23T08:32:03.390" v="32"/>
        <pc:sldMkLst>
          <pc:docMk/>
          <pc:sldMk cId="3142346997" sldId="326"/>
        </pc:sldMkLst>
      </pc:sldChg>
      <pc:sldChg chg="addSp delSp modSp add">
        <pc:chgData name="H Rajub (BRI)" userId="25de294b-1729-47d0-8a02-185838d10908" providerId="ADAL" clId="{69A9E80B-8A1D-44AD-AF9C-AA97A2F0C75D}" dt="2025-05-23T08:48:54.239" v="51" actId="1076"/>
        <pc:sldMkLst>
          <pc:docMk/>
          <pc:sldMk cId="3414795716" sldId="327"/>
        </pc:sldMkLst>
        <pc:spChg chg="add">
          <ac:chgData name="H Rajub (BRI)" userId="25de294b-1729-47d0-8a02-185838d10908" providerId="ADAL" clId="{69A9E80B-8A1D-44AD-AF9C-AA97A2F0C75D}" dt="2025-05-23T08:48:20.175" v="46"/>
          <ac:spMkLst>
            <pc:docMk/>
            <pc:sldMk cId="3414795716" sldId="327"/>
            <ac:spMk id="2" creationId="{B833E159-A50B-44EF-9BB9-11B5E57274EF}"/>
          </ac:spMkLst>
        </pc:spChg>
        <pc:spChg chg="add">
          <ac:chgData name="H Rajub (BRI)" userId="25de294b-1729-47d0-8a02-185838d10908" providerId="ADAL" clId="{69A9E80B-8A1D-44AD-AF9C-AA97A2F0C75D}" dt="2025-05-23T08:48:20.175" v="46"/>
          <ac:spMkLst>
            <pc:docMk/>
            <pc:sldMk cId="3414795716" sldId="327"/>
            <ac:spMk id="3" creationId="{57756D84-E536-44E6-AC29-17E25CE24F2A}"/>
          </ac:spMkLst>
        </pc:spChg>
        <pc:spChg chg="add">
          <ac:chgData name="H Rajub (BRI)" userId="25de294b-1729-47d0-8a02-185838d10908" providerId="ADAL" clId="{69A9E80B-8A1D-44AD-AF9C-AA97A2F0C75D}" dt="2025-05-23T08:48:20.175" v="46"/>
          <ac:spMkLst>
            <pc:docMk/>
            <pc:sldMk cId="3414795716" sldId="327"/>
            <ac:spMk id="4" creationId="{31724059-9141-4B52-847B-03691DC435B5}"/>
          </ac:spMkLst>
        </pc:spChg>
        <pc:spChg chg="add">
          <ac:chgData name="H Rajub (BRI)" userId="25de294b-1729-47d0-8a02-185838d10908" providerId="ADAL" clId="{69A9E80B-8A1D-44AD-AF9C-AA97A2F0C75D}" dt="2025-05-23T08:48:20.175" v="46"/>
          <ac:spMkLst>
            <pc:docMk/>
            <pc:sldMk cId="3414795716" sldId="327"/>
            <ac:spMk id="5" creationId="{01D58078-227A-4D6B-9B0E-35A9FDBE0D25}"/>
          </ac:spMkLst>
        </pc:spChg>
        <pc:spChg chg="add">
          <ac:chgData name="H Rajub (BRI)" userId="25de294b-1729-47d0-8a02-185838d10908" providerId="ADAL" clId="{69A9E80B-8A1D-44AD-AF9C-AA97A2F0C75D}" dt="2025-05-23T08:48:20.175" v="46"/>
          <ac:spMkLst>
            <pc:docMk/>
            <pc:sldMk cId="3414795716" sldId="327"/>
            <ac:spMk id="6" creationId="{8D9CEC12-48C2-450D-B995-A9F7704592B2}"/>
          </ac:spMkLst>
        </pc:spChg>
        <pc:spChg chg="add mod">
          <ac:chgData name="H Rajub (BRI)" userId="25de294b-1729-47d0-8a02-185838d10908" providerId="ADAL" clId="{69A9E80B-8A1D-44AD-AF9C-AA97A2F0C75D}" dt="2025-05-23T08:48:54.239" v="51" actId="1076"/>
          <ac:spMkLst>
            <pc:docMk/>
            <pc:sldMk cId="3414795716" sldId="327"/>
            <ac:spMk id="8" creationId="{9F459515-B622-4C6A-BD90-E10826D65F70}"/>
          </ac:spMkLst>
        </pc:spChg>
        <pc:spChg chg="add mod">
          <ac:chgData name="H Rajub (BRI)" userId="25de294b-1729-47d0-8a02-185838d10908" providerId="ADAL" clId="{69A9E80B-8A1D-44AD-AF9C-AA97A2F0C75D}" dt="2025-05-23T08:48:48.555" v="48" actId="1076"/>
          <ac:spMkLst>
            <pc:docMk/>
            <pc:sldMk cId="3414795716" sldId="327"/>
            <ac:spMk id="9" creationId="{1A229BBF-B4EA-47E2-9A75-E964CB7C511C}"/>
          </ac:spMkLst>
        </pc:spChg>
        <pc:spChg chg="add del mod">
          <ac:chgData name="H Rajub (BRI)" userId="25de294b-1729-47d0-8a02-185838d10908" providerId="ADAL" clId="{69A9E80B-8A1D-44AD-AF9C-AA97A2F0C75D}" dt="2025-05-23T08:48:51.275" v="50" actId="478"/>
          <ac:spMkLst>
            <pc:docMk/>
            <pc:sldMk cId="3414795716" sldId="327"/>
            <ac:spMk id="11" creationId="{1DB752A6-AB03-4A0D-918B-7A5EC1BE228D}"/>
          </ac:spMkLst>
        </pc:spChg>
        <pc:spChg chg="add">
          <ac:chgData name="H Rajub (BRI)" userId="25de294b-1729-47d0-8a02-185838d10908" providerId="ADAL" clId="{69A9E80B-8A1D-44AD-AF9C-AA97A2F0C75D}" dt="2025-05-23T08:48:20.175" v="46"/>
          <ac:spMkLst>
            <pc:docMk/>
            <pc:sldMk cId="3414795716" sldId="327"/>
            <ac:spMk id="24" creationId="{2555C1F8-D5DA-4B68-A958-21FB4C4611CC}"/>
          </ac:spMkLst>
        </pc:spChg>
        <pc:cxnChg chg="add">
          <ac:chgData name="H Rajub (BRI)" userId="25de294b-1729-47d0-8a02-185838d10908" providerId="ADAL" clId="{69A9E80B-8A1D-44AD-AF9C-AA97A2F0C75D}" dt="2025-05-23T08:48:20.175" v="46"/>
          <ac:cxnSpMkLst>
            <pc:docMk/>
            <pc:sldMk cId="3414795716" sldId="327"/>
            <ac:cxnSpMk id="18" creationId="{7A1F1FDC-B002-4B46-91BE-604E2C7E0BC2}"/>
          </ac:cxnSpMkLst>
        </pc:cxnChg>
        <pc:cxnChg chg="add">
          <ac:chgData name="H Rajub (BRI)" userId="25de294b-1729-47d0-8a02-185838d10908" providerId="ADAL" clId="{69A9E80B-8A1D-44AD-AF9C-AA97A2F0C75D}" dt="2025-05-23T08:48:20.175" v="46"/>
          <ac:cxnSpMkLst>
            <pc:docMk/>
            <pc:sldMk cId="3414795716" sldId="327"/>
            <ac:cxnSpMk id="21" creationId="{6B543E77-1E1D-47F4-B7ED-059CE503F683}"/>
          </ac:cxnSpMkLst>
        </pc:cxnChg>
        <pc:cxnChg chg="add">
          <ac:chgData name="H Rajub (BRI)" userId="25de294b-1729-47d0-8a02-185838d10908" providerId="ADAL" clId="{69A9E80B-8A1D-44AD-AF9C-AA97A2F0C75D}" dt="2025-05-23T08:48:20.175" v="46"/>
          <ac:cxnSpMkLst>
            <pc:docMk/>
            <pc:sldMk cId="3414795716" sldId="327"/>
            <ac:cxnSpMk id="22" creationId="{CA3DA71A-E46F-4249-8C5D-F453C14B38DA}"/>
          </ac:cxnSpMkLst>
        </pc:cxnChg>
      </pc:sldChg>
      <pc:sldChg chg="addSp modSp add">
        <pc:chgData name="H Rajub (BRI)" userId="25de294b-1729-47d0-8a02-185838d10908" providerId="ADAL" clId="{69A9E80B-8A1D-44AD-AF9C-AA97A2F0C75D}" dt="2025-05-23T08:49:56.666" v="52"/>
        <pc:sldMkLst>
          <pc:docMk/>
          <pc:sldMk cId="1490755588" sldId="328"/>
        </pc:sldMkLst>
        <pc:spChg chg="add mod">
          <ac:chgData name="H Rajub (BRI)" userId="25de294b-1729-47d0-8a02-185838d10908" providerId="ADAL" clId="{69A9E80B-8A1D-44AD-AF9C-AA97A2F0C75D}" dt="2025-05-23T08:49:56.666" v="52"/>
          <ac:spMkLst>
            <pc:docMk/>
            <pc:sldMk cId="1490755588" sldId="328"/>
            <ac:spMk id="18" creationId="{646EF2AE-C50D-408E-BA1A-FEF32E4DC662}"/>
          </ac:spMkLst>
        </pc:spChg>
      </pc:sldChg>
      <pc:sldChg chg="addSp modSp add">
        <pc:chgData name="H Rajub (BRI)" userId="25de294b-1729-47d0-8a02-185838d10908" providerId="ADAL" clId="{69A9E80B-8A1D-44AD-AF9C-AA97A2F0C75D}" dt="2025-05-23T08:50:30.300" v="53"/>
        <pc:sldMkLst>
          <pc:docMk/>
          <pc:sldMk cId="801651190" sldId="329"/>
        </pc:sldMkLst>
        <pc:graphicFrameChg chg="add mod">
          <ac:chgData name="H Rajub (BRI)" userId="25de294b-1729-47d0-8a02-185838d10908" providerId="ADAL" clId="{69A9E80B-8A1D-44AD-AF9C-AA97A2F0C75D}" dt="2025-05-23T08:50:30.300" v="53"/>
          <ac:graphicFrameMkLst>
            <pc:docMk/>
            <pc:sldMk cId="801651190" sldId="329"/>
            <ac:graphicFrameMk id="2" creationId="{97F94C1E-5F75-42C7-A418-BB1B846046E6}"/>
          </ac:graphicFrameMkLst>
        </pc:graphicFrameChg>
      </pc:sldChg>
      <pc:sldChg chg="add">
        <pc:chgData name="H Rajub (BRI)" userId="25de294b-1729-47d0-8a02-185838d10908" providerId="ADAL" clId="{69A9E80B-8A1D-44AD-AF9C-AA97A2F0C75D}" dt="2025-05-23T08:32:03.531" v="36"/>
        <pc:sldMkLst>
          <pc:docMk/>
          <pc:sldMk cId="1910239741" sldId="330"/>
        </pc:sldMkLst>
      </pc:sldChg>
      <pc:sldChg chg="add">
        <pc:chgData name="H Rajub (BRI)" userId="25de294b-1729-47d0-8a02-185838d10908" providerId="ADAL" clId="{69A9E80B-8A1D-44AD-AF9C-AA97A2F0C75D}" dt="2025-05-23T08:32:03.555" v="37"/>
        <pc:sldMkLst>
          <pc:docMk/>
          <pc:sldMk cId="1235398130" sldId="331"/>
        </pc:sldMkLst>
      </pc:sldChg>
      <pc:sldChg chg="add">
        <pc:chgData name="H Rajub (BRI)" userId="25de294b-1729-47d0-8a02-185838d10908" providerId="ADAL" clId="{69A9E80B-8A1D-44AD-AF9C-AA97A2F0C75D}" dt="2025-05-23T08:52:28.422" v="54"/>
        <pc:sldMkLst>
          <pc:docMk/>
          <pc:sldMk cId="1999995370" sldId="333"/>
        </pc:sldMkLst>
      </pc:sldChg>
      <pc:sldChg chg="add">
        <pc:chgData name="H Rajub (BRI)" userId="25de294b-1729-47d0-8a02-185838d10908" providerId="ADAL" clId="{69A9E80B-8A1D-44AD-AF9C-AA97A2F0C75D}" dt="2025-05-23T08:52:28.950" v="55"/>
        <pc:sldMkLst>
          <pc:docMk/>
          <pc:sldMk cId="89645455" sldId="334"/>
        </pc:sldMkLst>
      </pc:sldChg>
      <pc:sldChg chg="add">
        <pc:chgData name="H Rajub (BRI)" userId="25de294b-1729-47d0-8a02-185838d10908" providerId="ADAL" clId="{69A9E80B-8A1D-44AD-AF9C-AA97A2F0C75D}" dt="2025-05-23T08:52:28.950" v="56"/>
        <pc:sldMkLst>
          <pc:docMk/>
          <pc:sldMk cId="1203088184" sldId="335"/>
        </pc:sldMkLst>
      </pc:sldChg>
      <pc:sldChg chg="add">
        <pc:chgData name="H Rajub (BRI)" userId="25de294b-1729-47d0-8a02-185838d10908" providerId="ADAL" clId="{69A9E80B-8A1D-44AD-AF9C-AA97A2F0C75D}" dt="2025-05-23T08:52:28.991" v="57"/>
        <pc:sldMkLst>
          <pc:docMk/>
          <pc:sldMk cId="561764029" sldId="336"/>
        </pc:sldMkLst>
      </pc:sldChg>
      <pc:sldChg chg="add">
        <pc:chgData name="H Rajub (BRI)" userId="25de294b-1729-47d0-8a02-185838d10908" providerId="ADAL" clId="{69A9E80B-8A1D-44AD-AF9C-AA97A2F0C75D}" dt="2025-05-23T08:52:29.014" v="58"/>
        <pc:sldMkLst>
          <pc:docMk/>
          <pc:sldMk cId="1455547425" sldId="337"/>
        </pc:sldMkLst>
      </pc:sldChg>
      <pc:sldChg chg="add">
        <pc:chgData name="H Rajub (BRI)" userId="25de294b-1729-47d0-8a02-185838d10908" providerId="ADAL" clId="{69A9E80B-8A1D-44AD-AF9C-AA97A2F0C75D}" dt="2025-05-23T08:52:29.046" v="59"/>
        <pc:sldMkLst>
          <pc:docMk/>
          <pc:sldMk cId="1776931582" sldId="338"/>
        </pc:sldMkLst>
      </pc:sldChg>
      <pc:sldChg chg="add">
        <pc:chgData name="H Rajub (BRI)" userId="25de294b-1729-47d0-8a02-185838d10908" providerId="ADAL" clId="{69A9E80B-8A1D-44AD-AF9C-AA97A2F0C75D}" dt="2025-05-23T08:52:29.573" v="60"/>
        <pc:sldMkLst>
          <pc:docMk/>
          <pc:sldMk cId="2625414804" sldId="339"/>
        </pc:sldMkLst>
      </pc:sldChg>
    </pc:docChg>
  </pc:docChgLst>
  <pc:docChgLst>
    <pc:chgData name="H Rajub (BRI)" userId="25de294b-1729-47d0-8a02-185838d10908" providerId="ADAL" clId="{A599A87F-1FE5-4D45-A864-39B97BDDA256}"/>
    <pc:docChg chg="addSld modSld">
      <pc:chgData name="H Rajub (BRI)" userId="25de294b-1729-47d0-8a02-185838d10908" providerId="ADAL" clId="{A599A87F-1FE5-4D45-A864-39B97BDDA256}" dt="2025-05-01T11:35:04.950" v="36" actId="208"/>
      <pc:docMkLst>
        <pc:docMk/>
      </pc:docMkLst>
      <pc:sldChg chg="addSp delSp modSp add mod modAnim">
        <pc:chgData name="H Rajub (BRI)" userId="25de294b-1729-47d0-8a02-185838d10908" providerId="ADAL" clId="{A599A87F-1FE5-4D45-A864-39B97BDDA256}" dt="2025-05-01T11:35:04.950" v="36" actId="208"/>
        <pc:sldMkLst>
          <pc:docMk/>
          <pc:sldMk cId="2910552921" sldId="306"/>
        </pc:sldMkLst>
        <pc:spChg chg="add mod">
          <ac:chgData name="H Rajub (BRI)" userId="25de294b-1729-47d0-8a02-185838d10908" providerId="ADAL" clId="{A599A87F-1FE5-4D45-A864-39B97BDDA256}" dt="2025-05-01T11:34:03.593" v="23" actId="1076"/>
          <ac:spMkLst>
            <pc:docMk/>
            <pc:sldMk cId="2910552921" sldId="306"/>
            <ac:spMk id="2" creationId="{69651AE9-4145-4508-9B1E-B97B4DD91C1B}"/>
          </ac:spMkLst>
        </pc:spChg>
        <pc:spChg chg="del">
          <ac:chgData name="H Rajub (BRI)" userId="25de294b-1729-47d0-8a02-185838d10908" providerId="ADAL" clId="{A599A87F-1FE5-4D45-A864-39B97BDDA256}" dt="2025-05-01T11:33:21.146" v="1" actId="478"/>
          <ac:spMkLst>
            <pc:docMk/>
            <pc:sldMk cId="2910552921" sldId="306"/>
            <ac:spMk id="18" creationId="{9036653C-A657-43EA-B93A-04CDD4745FEE}"/>
          </ac:spMkLst>
        </pc:spChg>
        <pc:spChg chg="add mod">
          <ac:chgData name="H Rajub (BRI)" userId="25de294b-1729-47d0-8a02-185838d10908" providerId="ADAL" clId="{A599A87F-1FE5-4D45-A864-39B97BDDA256}" dt="2025-05-01T11:34:43.702" v="31" actId="208"/>
          <ac:spMkLst>
            <pc:docMk/>
            <pc:sldMk cId="2910552921" sldId="306"/>
            <ac:spMk id="23" creationId="{0B0711A7-ABC7-40AF-8295-D0EEDB854E33}"/>
          </ac:spMkLst>
        </pc:spChg>
        <pc:spChg chg="del">
          <ac:chgData name="H Rajub (BRI)" userId="25de294b-1729-47d0-8a02-185838d10908" providerId="ADAL" clId="{A599A87F-1FE5-4D45-A864-39B97BDDA256}" dt="2025-05-01T11:33:21.146" v="1" actId="478"/>
          <ac:spMkLst>
            <pc:docMk/>
            <pc:sldMk cId="2910552921" sldId="306"/>
            <ac:spMk id="24" creationId="{D9BE8273-F722-4183-B040-663F11F9D6C6}"/>
          </ac:spMkLst>
        </pc:spChg>
        <pc:spChg chg="del">
          <ac:chgData name="H Rajub (BRI)" userId="25de294b-1729-47d0-8a02-185838d10908" providerId="ADAL" clId="{A599A87F-1FE5-4D45-A864-39B97BDDA256}" dt="2025-05-01T11:33:21.146" v="1" actId="478"/>
          <ac:spMkLst>
            <pc:docMk/>
            <pc:sldMk cId="2910552921" sldId="306"/>
            <ac:spMk id="26" creationId="{98C9EA75-CD3F-46D5-B9EE-EA0724DDEA79}"/>
          </ac:spMkLst>
        </pc:spChg>
        <pc:spChg chg="add mod">
          <ac:chgData name="H Rajub (BRI)" userId="25de294b-1729-47d0-8a02-185838d10908" providerId="ADAL" clId="{A599A87F-1FE5-4D45-A864-39B97BDDA256}" dt="2025-05-01T11:34:48.422" v="33" actId="208"/>
          <ac:spMkLst>
            <pc:docMk/>
            <pc:sldMk cId="2910552921" sldId="306"/>
            <ac:spMk id="28" creationId="{DD604B56-E8C1-4B13-9CCB-6C02AD89F90A}"/>
          </ac:spMkLst>
        </pc:spChg>
        <pc:spChg chg="add mod">
          <ac:chgData name="H Rajub (BRI)" userId="25de294b-1729-47d0-8a02-185838d10908" providerId="ADAL" clId="{A599A87F-1FE5-4D45-A864-39B97BDDA256}" dt="2025-05-01T11:35:04.950" v="36" actId="208"/>
          <ac:spMkLst>
            <pc:docMk/>
            <pc:sldMk cId="2910552921" sldId="306"/>
            <ac:spMk id="29" creationId="{5A9F53E5-E9C9-4FF9-885E-69A49E8AFF5B}"/>
          </ac:spMkLst>
        </pc:spChg>
        <pc:graphicFrameChg chg="mod modGraphic">
          <ac:chgData name="H Rajub (BRI)" userId="25de294b-1729-47d0-8a02-185838d10908" providerId="ADAL" clId="{A599A87F-1FE5-4D45-A864-39B97BDDA256}" dt="2025-05-01T11:33:45.246" v="15" actId="14734"/>
          <ac:graphicFrameMkLst>
            <pc:docMk/>
            <pc:sldMk cId="2910552921" sldId="306"/>
            <ac:graphicFrameMk id="25" creationId="{CEAE85A4-F446-4FE7-89B1-7C62ACD48F56}"/>
          </ac:graphicFrameMkLst>
        </pc:graphicFrameChg>
        <pc:picChg chg="del">
          <ac:chgData name="H Rajub (BRI)" userId="25de294b-1729-47d0-8a02-185838d10908" providerId="ADAL" clId="{A599A87F-1FE5-4D45-A864-39B97BDDA256}" dt="2025-05-01T11:33:21.146" v="1" actId="478"/>
          <ac:picMkLst>
            <pc:docMk/>
            <pc:sldMk cId="2910552921" sldId="306"/>
            <ac:picMk id="19" creationId="{F697AFC5-226F-4AF5-95F3-3A36CE0B6099}"/>
          </ac:picMkLst>
        </pc:picChg>
        <pc:picChg chg="add mod">
          <ac:chgData name="H Rajub (BRI)" userId="25de294b-1729-47d0-8a02-185838d10908" providerId="ADAL" clId="{A599A87F-1FE5-4D45-A864-39B97BDDA256}" dt="2025-05-01T11:33:28.278" v="6" actId="1076"/>
          <ac:picMkLst>
            <pc:docMk/>
            <pc:sldMk cId="2910552921" sldId="306"/>
            <ac:picMk id="21" creationId="{38B1BD19-43BC-44D0-AD18-BA746FB25FA6}"/>
          </ac:picMkLst>
        </pc:picChg>
        <pc:picChg chg="del">
          <ac:chgData name="H Rajub (BRI)" userId="25de294b-1729-47d0-8a02-185838d10908" providerId="ADAL" clId="{A599A87F-1FE5-4D45-A864-39B97BDDA256}" dt="2025-05-01T11:33:21.146" v="1" actId="478"/>
          <ac:picMkLst>
            <pc:docMk/>
            <pc:sldMk cId="2910552921" sldId="306"/>
            <ac:picMk id="22" creationId="{6B5BBE8A-CB25-4F0F-A286-C84E99912D12}"/>
          </ac:picMkLst>
        </pc:picChg>
        <pc:picChg chg="del">
          <ac:chgData name="H Rajub (BRI)" userId="25de294b-1729-47d0-8a02-185838d10908" providerId="ADAL" clId="{A599A87F-1FE5-4D45-A864-39B97BDDA256}" dt="2025-05-01T11:33:21.146" v="1" actId="478"/>
          <ac:picMkLst>
            <pc:docMk/>
            <pc:sldMk cId="2910552921" sldId="306"/>
            <ac:picMk id="27" creationId="{F6E87669-89E0-436E-A2C5-33BFBF46CF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EB05A-4684-49C8-B01B-39520F4F7C81}" type="datetimeFigureOut">
              <a:rPr lang="en-GB" smtClean="0"/>
              <a:t>02/06/2025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E377-6BDC-4CB1-B2EA-056A525F527B}" type="slidenum">
              <a:rPr lang="en-GB" smtClean="0"/>
              <a:t>‹#›</a:t>
            </a:fld>
            <a:endParaRPr lang="en-GB"/>
          </a:p>
        </p:txBody>
      </p:sp>
    </p:spTree>
    <p:extLst>
      <p:ext uri="{BB962C8B-B14F-4D97-AF65-F5344CB8AC3E}">
        <p14:creationId xmlns:p14="http://schemas.microsoft.com/office/powerpoint/2010/main" val="2741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65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52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28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48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21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69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14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50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3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256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6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87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32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34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061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957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406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45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536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60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060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50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81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799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924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570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304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06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34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36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23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67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67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0352-454A-BA3E-9CA8-17FF8A7AB4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5CE6B4-BA38-40ED-041A-3E6775192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4B939D3-EAF3-CF64-EF6D-E8249581A1CC}"/>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5" name="Footer Placeholder 4">
            <a:extLst>
              <a:ext uri="{FF2B5EF4-FFF2-40B4-BE49-F238E27FC236}">
                <a16:creationId xmlns:a16="http://schemas.microsoft.com/office/drawing/2014/main" id="{A535A202-7E4B-CE3F-915E-3C3433A13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09890B-424A-A575-CCCB-E5AFAEDCC1C8}"/>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20079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3BE2-C6BE-BCAA-030F-AB8DC09820F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15E69D-70EF-3C74-5114-B507BE7D6B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E09054-2C1B-6857-5FF4-EB67172B739C}"/>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5" name="Footer Placeholder 4">
            <a:extLst>
              <a:ext uri="{FF2B5EF4-FFF2-40B4-BE49-F238E27FC236}">
                <a16:creationId xmlns:a16="http://schemas.microsoft.com/office/drawing/2014/main" id="{CFCB686B-6551-7394-E960-A3C4EAA24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C6034-2727-7408-3F2E-5F38495A666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6377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A035F-A2F9-DCB4-8DAE-C983E9829C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18C45B7-9E7F-313D-2528-A0AF34E42A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E36B59-74E6-FD67-3599-062D5CE71582}"/>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5" name="Footer Placeholder 4">
            <a:extLst>
              <a:ext uri="{FF2B5EF4-FFF2-40B4-BE49-F238E27FC236}">
                <a16:creationId xmlns:a16="http://schemas.microsoft.com/office/drawing/2014/main" id="{96105F42-D267-B571-6466-30FA25D5D8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1687A-1529-07B8-DBA8-20D59AC0F24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9685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1EDB-20D0-3E68-BEAD-BCF40FAD66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6763BB-76D1-6F89-A59E-FD4EBFB880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769C3-6387-5947-6254-278337F61173}"/>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5" name="Footer Placeholder 4">
            <a:extLst>
              <a:ext uri="{FF2B5EF4-FFF2-40B4-BE49-F238E27FC236}">
                <a16:creationId xmlns:a16="http://schemas.microsoft.com/office/drawing/2014/main" id="{23BE252C-6FD1-3C30-26EA-13741EC5D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39ACC-4AA4-09CF-EC08-EE126A087B9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966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236-9941-FD9E-AE52-7708F0471A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E7DFF-13C7-C2D0-5582-3AFDFB915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771F46-5CFF-54A6-EC70-734C443A13C9}"/>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5" name="Footer Placeholder 4">
            <a:extLst>
              <a:ext uri="{FF2B5EF4-FFF2-40B4-BE49-F238E27FC236}">
                <a16:creationId xmlns:a16="http://schemas.microsoft.com/office/drawing/2014/main" id="{A7EFA2C4-258F-D64F-958F-47CAC93AA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AB6A1-90DC-28DE-AA3A-AAB410EBA000}"/>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7219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A46F-54EA-DA21-592C-11CEB0CD7D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22FEAA-C698-BD47-102C-84A999EEF9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6DB7BC3-E045-852E-C655-340761128F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D13F4D6-9FFF-D318-A4F6-4BD412A45BA5}"/>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6" name="Footer Placeholder 5">
            <a:extLst>
              <a:ext uri="{FF2B5EF4-FFF2-40B4-BE49-F238E27FC236}">
                <a16:creationId xmlns:a16="http://schemas.microsoft.com/office/drawing/2014/main" id="{83BEC9B5-4C0C-442A-6D5F-301A18073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87F5D-ABE1-7446-FB2A-7C0ED53A591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20119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BF72-BA9D-B1D4-8F6F-D89C0170FA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9596FF-A0FC-E53C-207C-583958C60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9FF672-B8D0-5B58-1A57-E588C6FD61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D3CD3E7-E5C5-2D7C-B9FE-0403C682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78903D-E0E4-CC93-BB01-BAB4DB9532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FAB8A70-5008-DE07-906D-A0BFC6AAEC79}"/>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8" name="Footer Placeholder 7">
            <a:extLst>
              <a:ext uri="{FF2B5EF4-FFF2-40B4-BE49-F238E27FC236}">
                <a16:creationId xmlns:a16="http://schemas.microsoft.com/office/drawing/2014/main" id="{EF52F1DC-E189-0B97-4699-A3F40B38D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F15FC5-1877-DD9B-5E76-9C7BA366D42E}"/>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67764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D356-9F1A-3D60-9473-F880D75DEC3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3D3079-C65D-7CF0-8023-3B2092351229}"/>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4" name="Footer Placeholder 3">
            <a:extLst>
              <a:ext uri="{FF2B5EF4-FFF2-40B4-BE49-F238E27FC236}">
                <a16:creationId xmlns:a16="http://schemas.microsoft.com/office/drawing/2014/main" id="{59DB27C7-E416-5137-B46F-E8E496F755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3A2378-98E3-0B64-9796-5FAEA370770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07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56C7-5241-C15C-DB0B-8176932E36C2}"/>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3" name="Footer Placeholder 2">
            <a:extLst>
              <a:ext uri="{FF2B5EF4-FFF2-40B4-BE49-F238E27FC236}">
                <a16:creationId xmlns:a16="http://schemas.microsoft.com/office/drawing/2014/main" id="{B6F78FE6-7BAE-CA14-67CB-E1D3DD1A0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E89707-90AE-E8B7-E6F5-EEE5AFFA12D1}"/>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9655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E3BA-72F4-099F-956B-6659858ACF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F6C1409-CA7F-7D34-5AB7-343A3CFEE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92698E0-C4AA-4D22-15E5-39EC87198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3669B9-9AC2-2A41-E62E-77F7888DD660}"/>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6" name="Footer Placeholder 5">
            <a:extLst>
              <a:ext uri="{FF2B5EF4-FFF2-40B4-BE49-F238E27FC236}">
                <a16:creationId xmlns:a16="http://schemas.microsoft.com/office/drawing/2014/main" id="{5FB3C99F-045F-B672-3BD2-9EA9811D80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E9DC2-80B5-F651-15D6-024FCD27AEB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0715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9E3-DD02-BF74-6B23-0844F5647A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A67C1D3-09B8-3300-5D30-764C9FDC8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B12C7A-2D2F-5542-67BE-7749C0373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59A017-1C69-4884-9F59-BA6B3ACBECD9}"/>
              </a:ext>
            </a:extLst>
          </p:cNvPr>
          <p:cNvSpPr>
            <a:spLocks noGrp="1"/>
          </p:cNvSpPr>
          <p:nvPr>
            <p:ph type="dt" sz="half" idx="10"/>
          </p:nvPr>
        </p:nvSpPr>
        <p:spPr/>
        <p:txBody>
          <a:bodyPr/>
          <a:lstStyle/>
          <a:p>
            <a:fld id="{9E57187B-ED1B-4BAB-B25F-9CDB778FCFA5}" type="datetimeFigureOut">
              <a:rPr lang="en-GB" smtClean="0"/>
              <a:t>02/06/2025</a:t>
            </a:fld>
            <a:endParaRPr lang="en-GB"/>
          </a:p>
        </p:txBody>
      </p:sp>
      <p:sp>
        <p:nvSpPr>
          <p:cNvPr id="6" name="Footer Placeholder 5">
            <a:extLst>
              <a:ext uri="{FF2B5EF4-FFF2-40B4-BE49-F238E27FC236}">
                <a16:creationId xmlns:a16="http://schemas.microsoft.com/office/drawing/2014/main" id="{B7352DF3-93D3-D583-1B0F-4D305916F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D2CDAE-66F8-C956-485F-CB718C1EB7CB}"/>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655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38C55-E781-CDBC-3157-31F061E82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1E280C-84BF-F39E-EBD5-4BB4DAE6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711991-B872-3412-D508-DA043DC88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187B-ED1B-4BAB-B25F-9CDB778FCFA5}" type="datetimeFigureOut">
              <a:rPr lang="en-GB" smtClean="0"/>
              <a:t>02/06/2025</a:t>
            </a:fld>
            <a:endParaRPr lang="en-GB"/>
          </a:p>
        </p:txBody>
      </p:sp>
      <p:sp>
        <p:nvSpPr>
          <p:cNvPr id="5" name="Footer Placeholder 4">
            <a:extLst>
              <a:ext uri="{FF2B5EF4-FFF2-40B4-BE49-F238E27FC236}">
                <a16:creationId xmlns:a16="http://schemas.microsoft.com/office/drawing/2014/main" id="{EE75FA4A-9126-9471-1316-02E4D6ABE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0EA530-BC04-7DD2-2B22-401BBFD6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843DE-1731-4FAE-9353-E7B43B233EED}" type="slidenum">
              <a:rPr lang="en-GB" smtClean="0"/>
              <a:t>‹#›</a:t>
            </a:fld>
            <a:endParaRPr lang="en-GB"/>
          </a:p>
        </p:txBody>
      </p:sp>
    </p:spTree>
    <p:extLst>
      <p:ext uri="{BB962C8B-B14F-4D97-AF65-F5344CB8AC3E}">
        <p14:creationId xmlns:p14="http://schemas.microsoft.com/office/powerpoint/2010/main" val="266229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2352194490"/>
              </p:ext>
            </p:extLst>
          </p:nvPr>
        </p:nvGraphicFramePr>
        <p:xfrm>
          <a:off x="750101" y="1055467"/>
          <a:ext cx="6704196" cy="5084076"/>
        </p:xfrm>
        <a:graphic>
          <a:graphicData uri="http://schemas.openxmlformats.org/drawingml/2006/table">
            <a:tbl>
              <a:tblPr firstRow="1" bandRow="1">
                <a:tableStyleId>{5940675A-B579-460E-94D1-54222C63F5DA}</a:tableStyleId>
              </a:tblPr>
              <a:tblGrid>
                <a:gridCol w="3296251">
                  <a:extLst>
                    <a:ext uri="{9D8B030D-6E8A-4147-A177-3AD203B41FA5}">
                      <a16:colId xmlns:a16="http://schemas.microsoft.com/office/drawing/2014/main" val="3364009635"/>
                    </a:ext>
                  </a:extLst>
                </a:gridCol>
                <a:gridCol w="3407945">
                  <a:extLst>
                    <a:ext uri="{9D8B030D-6E8A-4147-A177-3AD203B41FA5}">
                      <a16:colId xmlns:a16="http://schemas.microsoft.com/office/drawing/2014/main" val="219029970"/>
                    </a:ext>
                  </a:extLst>
                </a:gridCol>
              </a:tblGrid>
              <a:tr h="2542038">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Define the term ‘statutory’</a:t>
                      </a:r>
                    </a:p>
                    <a:p>
                      <a:endParaRPr lang="en-GB" dirty="0">
                        <a:ln>
                          <a:solidFill>
                            <a:schemeClr val="tx1"/>
                          </a:solidFill>
                        </a:ln>
                        <a:solidFill>
                          <a:schemeClr val="tx1"/>
                        </a:solidFill>
                      </a:endParaRPr>
                    </a:p>
                    <a:p>
                      <a:r>
                        <a:rPr lang="en-GB" i="1" dirty="0">
                          <a:ln>
                            <a:solidFill>
                              <a:schemeClr val="tx1"/>
                            </a:solidFill>
                          </a:ln>
                          <a:solidFill>
                            <a:schemeClr val="tx1"/>
                          </a:solidFill>
                        </a:rPr>
                        <a:t>Provided in statue and funded by the government </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Give one example of an early years setting </a:t>
                      </a:r>
                    </a:p>
                    <a:p>
                      <a:endParaRPr lang="en-GB" dirty="0">
                        <a:ln>
                          <a:solidFill>
                            <a:schemeClr val="tx1"/>
                          </a:solidFill>
                        </a:ln>
                        <a:solidFill>
                          <a:schemeClr val="tx1"/>
                        </a:solidFill>
                      </a:endParaRPr>
                    </a:p>
                    <a:p>
                      <a:r>
                        <a:rPr lang="en-GB" i="1" dirty="0">
                          <a:ln>
                            <a:solidFill>
                              <a:schemeClr val="tx1"/>
                            </a:solidFill>
                          </a:ln>
                          <a:solidFill>
                            <a:schemeClr val="tx1"/>
                          </a:solidFill>
                        </a:rPr>
                        <a:t>Crèche, childminder, nursery, pre-school, nursery class, primary school</a:t>
                      </a:r>
                    </a:p>
                  </a:txBody>
                  <a:tcPr>
                    <a:solidFill>
                      <a:srgbClr val="BF9FFF"/>
                    </a:solidFill>
                  </a:tcPr>
                </a:tc>
                <a:extLst>
                  <a:ext uri="{0D108BD9-81ED-4DB2-BD59-A6C34878D82A}">
                    <a16:rowId xmlns:a16="http://schemas.microsoft.com/office/drawing/2014/main" val="3471713241"/>
                  </a:ext>
                </a:extLst>
              </a:tr>
              <a:tr h="2542038">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r>
                        <a:rPr lang="en-GB" dirty="0">
                          <a:ln>
                            <a:solidFill>
                              <a:schemeClr val="tx1"/>
                            </a:solidFill>
                          </a:ln>
                          <a:solidFill>
                            <a:schemeClr val="tx1"/>
                          </a:solidFill>
                        </a:rPr>
                        <a:t>What is one example of variation in early years provision? </a:t>
                      </a:r>
                    </a:p>
                    <a:p>
                      <a:endParaRPr lang="en-GB" dirty="0">
                        <a:ln>
                          <a:solidFill>
                            <a:schemeClr val="tx1"/>
                          </a:solidFill>
                        </a:ln>
                        <a:solidFill>
                          <a:schemeClr val="tx1"/>
                        </a:solidFill>
                      </a:endParaRPr>
                    </a:p>
                    <a:p>
                      <a:r>
                        <a:rPr lang="en-GB" i="1" dirty="0">
                          <a:ln>
                            <a:solidFill>
                              <a:schemeClr val="tx1"/>
                            </a:solidFill>
                          </a:ln>
                          <a:solidFill>
                            <a:schemeClr val="tx1"/>
                          </a:solidFill>
                        </a:rPr>
                        <a:t>Accessibility, capacity, facilities, approach </a:t>
                      </a: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r>
                        <a:rPr lang="en-GB" dirty="0">
                          <a:ln>
                            <a:solidFill>
                              <a:schemeClr val="tx1"/>
                            </a:solidFill>
                          </a:ln>
                          <a:solidFill>
                            <a:schemeClr val="tx1"/>
                          </a:solidFill>
                        </a:rPr>
                        <a:t>Draw Maslow’s hierarchy of needs </a:t>
                      </a:r>
                    </a:p>
                  </a:txBody>
                  <a:tcPr>
                    <a:solidFill>
                      <a:srgbClr val="A9D18E"/>
                    </a:solidFill>
                  </a:tcPr>
                </a:tc>
                <a:extLst>
                  <a:ext uri="{0D108BD9-81ED-4DB2-BD59-A6C34878D82A}">
                    <a16:rowId xmlns:a16="http://schemas.microsoft.com/office/drawing/2014/main" val="2954254793"/>
                  </a:ext>
                </a:extLst>
              </a:tr>
            </a:tbl>
          </a:graphicData>
        </a:graphic>
      </p:graphicFrame>
      <p:pic>
        <p:nvPicPr>
          <p:cNvPr id="21" name="Picture 20">
            <a:extLst>
              <a:ext uri="{FF2B5EF4-FFF2-40B4-BE49-F238E27FC236}">
                <a16:creationId xmlns:a16="http://schemas.microsoft.com/office/drawing/2014/main" id="{38B1BD19-43BC-44D0-AD18-BA746FB25FA6}"/>
              </a:ext>
            </a:extLst>
          </p:cNvPr>
          <p:cNvPicPr>
            <a:picLocks noChangeAspect="1"/>
          </p:cNvPicPr>
          <p:nvPr/>
        </p:nvPicPr>
        <p:blipFill>
          <a:blip r:embed="rId3"/>
          <a:stretch>
            <a:fillRect/>
          </a:stretch>
        </p:blipFill>
        <p:spPr>
          <a:xfrm>
            <a:off x="10309462" y="1115754"/>
            <a:ext cx="1653223" cy="1306171"/>
          </a:xfrm>
          <a:prstGeom prst="rect">
            <a:avLst/>
          </a:prstGeom>
        </p:spPr>
      </p:pic>
      <p:sp>
        <p:nvSpPr>
          <p:cNvPr id="2" name="Rectangle 1">
            <a:extLst>
              <a:ext uri="{FF2B5EF4-FFF2-40B4-BE49-F238E27FC236}">
                <a16:creationId xmlns:a16="http://schemas.microsoft.com/office/drawing/2014/main" id="{69651AE9-4145-4508-9B1E-B97B4DD91C1B}"/>
              </a:ext>
            </a:extLst>
          </p:cNvPr>
          <p:cNvSpPr/>
          <p:nvPr/>
        </p:nvSpPr>
        <p:spPr>
          <a:xfrm>
            <a:off x="820327" y="2069833"/>
            <a:ext cx="3116673" cy="1359168"/>
          </a:xfrm>
          <a:prstGeom prst="rect">
            <a:avLst/>
          </a:prstGeom>
          <a:solidFill>
            <a:srgbClr val="FABCE5"/>
          </a:solidFill>
          <a:ln>
            <a:solidFill>
              <a:srgbClr val="FAB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B0711A7-ABC7-40AF-8295-D0EEDB854E33}"/>
              </a:ext>
            </a:extLst>
          </p:cNvPr>
          <p:cNvSpPr/>
          <p:nvPr/>
        </p:nvSpPr>
        <p:spPr>
          <a:xfrm>
            <a:off x="4088845" y="2299737"/>
            <a:ext cx="3314982" cy="1129264"/>
          </a:xfrm>
          <a:prstGeom prst="rect">
            <a:avLst/>
          </a:prstGeom>
          <a:solidFill>
            <a:srgbClr val="BF9FFF"/>
          </a:solidFill>
          <a:ln>
            <a:solidFill>
              <a:srgbClr val="BF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D604B56-E8C1-4B13-9CCB-6C02AD89F90A}"/>
              </a:ext>
            </a:extLst>
          </p:cNvPr>
          <p:cNvSpPr/>
          <p:nvPr/>
        </p:nvSpPr>
        <p:spPr>
          <a:xfrm>
            <a:off x="820327" y="4905816"/>
            <a:ext cx="2943685" cy="896717"/>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A2BEB26-9765-4409-9A0A-2FB9BEA1A4C8}"/>
              </a:ext>
            </a:extLst>
          </p:cNvPr>
          <p:cNvSpPr txBox="1"/>
          <p:nvPr/>
        </p:nvSpPr>
        <p:spPr>
          <a:xfrm>
            <a:off x="7822842" y="1266023"/>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02/06/25</a:t>
            </a:r>
          </a:p>
        </p:txBody>
      </p:sp>
      <p:pic>
        <p:nvPicPr>
          <p:cNvPr id="19" name="Picture 18" descr="1,700+ Whiteboard Pen Stock Illustrations, Royalty-Free ...">
            <a:extLst>
              <a:ext uri="{FF2B5EF4-FFF2-40B4-BE49-F238E27FC236}">
                <a16:creationId xmlns:a16="http://schemas.microsoft.com/office/drawing/2014/main" id="{188EDEA6-A128-4B17-BA0A-43F239B8E0E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Maslow’s hierarchy of needs. &#10;1. Physiological needs.&#10;2. Safety needs .&#10;3. Social needs.&#10;4. Esteem.&#10;5. Self-actualisation. &#10;">
            <a:extLst>
              <a:ext uri="{FF2B5EF4-FFF2-40B4-BE49-F238E27FC236}">
                <a16:creationId xmlns:a16="http://schemas.microsoft.com/office/drawing/2014/main" id="{5D3F6289-969D-4537-B69A-5EDB044C106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430369" y="4506181"/>
            <a:ext cx="1788171" cy="1591308"/>
          </a:xfrm>
          <a:prstGeom prst="rect">
            <a:avLst/>
          </a:prstGeom>
        </p:spPr>
      </p:pic>
      <p:sp>
        <p:nvSpPr>
          <p:cNvPr id="29" name="Rectangle 28">
            <a:extLst>
              <a:ext uri="{FF2B5EF4-FFF2-40B4-BE49-F238E27FC236}">
                <a16:creationId xmlns:a16="http://schemas.microsoft.com/office/drawing/2014/main" id="{5A9F53E5-E9C9-4FF9-885E-69A49E8AFF5B}"/>
              </a:ext>
            </a:extLst>
          </p:cNvPr>
          <p:cNvSpPr/>
          <p:nvPr/>
        </p:nvSpPr>
        <p:spPr>
          <a:xfrm>
            <a:off x="4510669" y="4433530"/>
            <a:ext cx="2707871" cy="1663959"/>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552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058129" y="3021879"/>
            <a:ext cx="2131966" cy="1200329"/>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Health and Safety Procedures </a:t>
            </a:r>
          </a:p>
        </p:txBody>
      </p:sp>
      <p:graphicFrame>
        <p:nvGraphicFramePr>
          <p:cNvPr id="3" name="Table 2">
            <a:extLst>
              <a:ext uri="{FF2B5EF4-FFF2-40B4-BE49-F238E27FC236}">
                <a16:creationId xmlns:a16="http://schemas.microsoft.com/office/drawing/2014/main" id="{A9364E8F-2B50-4A61-BB51-1DBC7A765770}"/>
              </a:ext>
            </a:extLst>
          </p:cNvPr>
          <p:cNvGraphicFramePr>
            <a:graphicFrameLocks noGrp="1"/>
          </p:cNvGraphicFramePr>
          <p:nvPr>
            <p:extLst>
              <p:ext uri="{D42A27DB-BD31-4B8C-83A1-F6EECF244321}">
                <p14:modId xmlns:p14="http://schemas.microsoft.com/office/powerpoint/2010/main" val="259721380"/>
              </p:ext>
            </p:extLst>
          </p:nvPr>
        </p:nvGraphicFramePr>
        <p:xfrm>
          <a:off x="3894667" y="1020517"/>
          <a:ext cx="7044266" cy="5403535"/>
        </p:xfrm>
        <a:graphic>
          <a:graphicData uri="http://schemas.openxmlformats.org/drawingml/2006/table">
            <a:tbl>
              <a:tblPr firstRow="1" firstCol="1" bandRow="1">
                <a:tableStyleId>{5940675A-B579-460E-94D1-54222C63F5DA}</a:tableStyleId>
              </a:tblPr>
              <a:tblGrid>
                <a:gridCol w="787068">
                  <a:extLst>
                    <a:ext uri="{9D8B030D-6E8A-4147-A177-3AD203B41FA5}">
                      <a16:colId xmlns:a16="http://schemas.microsoft.com/office/drawing/2014/main" val="3917042254"/>
                    </a:ext>
                  </a:extLst>
                </a:gridCol>
                <a:gridCol w="6257198">
                  <a:extLst>
                    <a:ext uri="{9D8B030D-6E8A-4147-A177-3AD203B41FA5}">
                      <a16:colId xmlns:a16="http://schemas.microsoft.com/office/drawing/2014/main" val="3443924594"/>
                    </a:ext>
                  </a:extLst>
                </a:gridCol>
              </a:tblGrid>
              <a:tr h="696244">
                <a:tc>
                  <a:txBody>
                    <a:bodyPr/>
                    <a:lstStyle/>
                    <a:p>
                      <a:pPr algn="ctr">
                        <a:lnSpc>
                          <a:spcPct val="107000"/>
                        </a:lnSpc>
                        <a:spcAft>
                          <a:spcPts val="800"/>
                        </a:spcAft>
                      </a:pPr>
                      <a:r>
                        <a:rPr lang="en-GB" sz="1050" kern="100">
                          <a:effectLst/>
                        </a:rPr>
                        <a:t>Risk Management</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nchor="ctr"/>
                </a:tc>
                <a:tc>
                  <a:txBody>
                    <a:bodyPr/>
                    <a:lstStyle/>
                    <a:p>
                      <a:pPr>
                        <a:lnSpc>
                          <a:spcPct val="107000"/>
                        </a:lnSpc>
                        <a:spcAft>
                          <a:spcPts val="800"/>
                        </a:spcAft>
                      </a:pPr>
                      <a:r>
                        <a:rPr lang="en-GB" sz="1050" kern="100" dirty="0">
                          <a:effectLst/>
                        </a:rPr>
                        <a:t>The practitioner should ensure the environment is safe for the children and staff. A risk assessment should be carried out to highlight any potential hazards (indoors and outdoors). Risk assessments should also check that equipment is safe to use.</a:t>
                      </a:r>
                    </a:p>
                    <a:p>
                      <a:pPr>
                        <a:lnSpc>
                          <a:spcPct val="107000"/>
                        </a:lnSpc>
                        <a:spcAft>
                          <a:spcPts val="800"/>
                        </a:spcAft>
                      </a:pPr>
                      <a:r>
                        <a:rPr lang="en-GB" sz="1050" kern="100" dirty="0">
                          <a:effectLst/>
                        </a:rPr>
                        <a:t>Risk assessments should also be in place when children are taken off-site (e.g., on a trip/visit/walk).</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tc>
                <a:extLst>
                  <a:ext uri="{0D108BD9-81ED-4DB2-BD59-A6C34878D82A}">
                    <a16:rowId xmlns:a16="http://schemas.microsoft.com/office/drawing/2014/main" val="1861323622"/>
                  </a:ext>
                </a:extLst>
              </a:tr>
              <a:tr h="1293436">
                <a:tc>
                  <a:txBody>
                    <a:bodyPr/>
                    <a:lstStyle/>
                    <a:p>
                      <a:pPr algn="ctr">
                        <a:lnSpc>
                          <a:spcPct val="107000"/>
                        </a:lnSpc>
                        <a:spcAft>
                          <a:spcPts val="800"/>
                        </a:spcAft>
                      </a:pPr>
                      <a:r>
                        <a:rPr lang="en-GB" sz="1050" kern="100">
                          <a:effectLst/>
                        </a:rPr>
                        <a:t>Accident and Incident</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nchor="ctr"/>
                </a:tc>
                <a:tc>
                  <a:txBody>
                    <a:bodyPr/>
                    <a:lstStyle/>
                    <a:p>
                      <a:pPr>
                        <a:lnSpc>
                          <a:spcPct val="107000"/>
                        </a:lnSpc>
                        <a:spcAft>
                          <a:spcPts val="800"/>
                        </a:spcAft>
                      </a:pPr>
                      <a:r>
                        <a:rPr lang="en-GB" sz="1050" kern="100" dirty="0">
                          <a:effectLst/>
                        </a:rPr>
                        <a:t>When there is an accident in the workplace, with either an employee or service user, it is important that the accident is logged. Services will have a policy that explains their required procedure for logging accidents (e.g., an accident book/form).</a:t>
                      </a:r>
                    </a:p>
                    <a:p>
                      <a:pPr>
                        <a:lnSpc>
                          <a:spcPct val="107000"/>
                        </a:lnSpc>
                        <a:spcAft>
                          <a:spcPts val="800"/>
                        </a:spcAft>
                      </a:pPr>
                      <a:r>
                        <a:rPr lang="en-GB" sz="1050" kern="100" dirty="0">
                          <a:effectLst/>
                        </a:rPr>
                        <a:t>RIDDOR (Reporting of Injuries, Diseases and Dangerous Occurrences Regulations 2013) puts duties on employers, the self-employed and people in control of work premises (the Responsible Person) to report certain serious workplace accidents, occupational diseases and specified dangerous occurrences (near misses). It is also important that EYPs follow the setting’s procedures for first aid.</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tc>
                <a:extLst>
                  <a:ext uri="{0D108BD9-81ED-4DB2-BD59-A6C34878D82A}">
                    <a16:rowId xmlns:a16="http://schemas.microsoft.com/office/drawing/2014/main" val="4140186695"/>
                  </a:ext>
                </a:extLst>
              </a:tr>
              <a:tr h="518722">
                <a:tc>
                  <a:txBody>
                    <a:bodyPr/>
                    <a:lstStyle/>
                    <a:p>
                      <a:pPr algn="ctr">
                        <a:lnSpc>
                          <a:spcPct val="107000"/>
                        </a:lnSpc>
                        <a:spcAft>
                          <a:spcPts val="800"/>
                        </a:spcAft>
                      </a:pPr>
                      <a:r>
                        <a:rPr lang="en-GB" sz="1050" kern="100">
                          <a:effectLst/>
                        </a:rPr>
                        <a:t>Evacuation Procedures</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nchor="ctr"/>
                </a:tc>
                <a:tc>
                  <a:txBody>
                    <a:bodyPr/>
                    <a:lstStyle/>
                    <a:p>
                      <a:pPr>
                        <a:lnSpc>
                          <a:spcPct val="107000"/>
                        </a:lnSpc>
                        <a:spcAft>
                          <a:spcPts val="800"/>
                        </a:spcAft>
                      </a:pPr>
                      <a:r>
                        <a:rPr lang="en-GB" sz="1050" kern="100">
                          <a:effectLst/>
                        </a:rPr>
                        <a:t>It is also vital that the services have evacuation procedures in place, so that if an incident occurs (e.g., a fire) service users and employees can safely leave the premises and all can be accounted for. Around services, such as hospitals, posters will be displayed to direct people to the nearest evacuation point. </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tc>
                <a:extLst>
                  <a:ext uri="{0D108BD9-81ED-4DB2-BD59-A6C34878D82A}">
                    <a16:rowId xmlns:a16="http://schemas.microsoft.com/office/drawing/2014/main" val="1095817864"/>
                  </a:ext>
                </a:extLst>
              </a:tr>
              <a:tr h="506392">
                <a:tc>
                  <a:txBody>
                    <a:bodyPr/>
                    <a:lstStyle/>
                    <a:p>
                      <a:pPr algn="ctr">
                        <a:lnSpc>
                          <a:spcPct val="107000"/>
                        </a:lnSpc>
                        <a:spcAft>
                          <a:spcPts val="800"/>
                        </a:spcAft>
                      </a:pPr>
                      <a:r>
                        <a:rPr lang="en-GB" sz="1050" kern="100" dirty="0">
                          <a:effectLst/>
                        </a:rPr>
                        <a:t>Infection Prevention and Control</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nchor="ctr"/>
                </a:tc>
                <a:tc>
                  <a:txBody>
                    <a:bodyPr/>
                    <a:lstStyle/>
                    <a:p>
                      <a:pPr marL="342900" lvl="0" indent="-342900">
                        <a:lnSpc>
                          <a:spcPct val="107000"/>
                        </a:lnSpc>
                        <a:buFont typeface="Symbol" panose="05050102010706020507" pitchFamily="18" charset="2"/>
                        <a:buChar char=""/>
                      </a:pPr>
                      <a:r>
                        <a:rPr lang="en-GB" sz="1050" kern="100">
                          <a:effectLst/>
                        </a:rPr>
                        <a:t>Use and disposal of personal protective equipment (PPE)</a:t>
                      </a:r>
                    </a:p>
                    <a:p>
                      <a:pPr marL="342900" lvl="0" indent="-342900">
                        <a:lnSpc>
                          <a:spcPct val="107000"/>
                        </a:lnSpc>
                        <a:buFont typeface="Symbol" panose="05050102010706020507" pitchFamily="18" charset="2"/>
                        <a:buChar char=""/>
                      </a:pPr>
                      <a:r>
                        <a:rPr lang="en-GB" sz="1050" kern="100">
                          <a:effectLst/>
                        </a:rPr>
                        <a:t>Disposal of waste and bodily fluids</a:t>
                      </a:r>
                    </a:p>
                    <a:p>
                      <a:pPr marL="342900" lvl="0" indent="-342900">
                        <a:lnSpc>
                          <a:spcPct val="107000"/>
                        </a:lnSpc>
                        <a:spcAft>
                          <a:spcPts val="800"/>
                        </a:spcAft>
                        <a:buFont typeface="Symbol" panose="05050102010706020507" pitchFamily="18" charset="2"/>
                        <a:buChar char=""/>
                      </a:pPr>
                      <a:r>
                        <a:rPr lang="en-GB" sz="1050" kern="100">
                          <a:effectLst/>
                        </a:rPr>
                        <a:t>Ensure correct and hygienic hand washing, nappy changing, and toileting routines are followed</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tc>
                <a:extLst>
                  <a:ext uri="{0D108BD9-81ED-4DB2-BD59-A6C34878D82A}">
                    <a16:rowId xmlns:a16="http://schemas.microsoft.com/office/drawing/2014/main" val="2079489302"/>
                  </a:ext>
                </a:extLst>
              </a:tr>
              <a:tr h="950757">
                <a:tc>
                  <a:txBody>
                    <a:bodyPr/>
                    <a:lstStyle/>
                    <a:p>
                      <a:pPr algn="ctr">
                        <a:lnSpc>
                          <a:spcPct val="107000"/>
                        </a:lnSpc>
                        <a:spcAft>
                          <a:spcPts val="800"/>
                        </a:spcAft>
                      </a:pPr>
                      <a:r>
                        <a:rPr lang="en-GB" sz="1050" kern="100">
                          <a:effectLst/>
                        </a:rPr>
                        <a:t>Security</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nchor="ctr"/>
                </a:tc>
                <a:tc>
                  <a:txBody>
                    <a:bodyPr/>
                    <a:lstStyle/>
                    <a:p>
                      <a:pPr>
                        <a:lnSpc>
                          <a:spcPct val="107000"/>
                        </a:lnSpc>
                        <a:spcAft>
                          <a:spcPts val="800"/>
                        </a:spcAft>
                      </a:pPr>
                      <a:r>
                        <a:rPr lang="en-GB" sz="1050" kern="100">
                          <a:effectLst/>
                        </a:rPr>
                        <a:t>Providers must take all reasonable steps to prevent unauthorised persons enter the premises. </a:t>
                      </a:r>
                    </a:p>
                    <a:p>
                      <a:pPr marL="342900" lvl="0" indent="-342900">
                        <a:lnSpc>
                          <a:spcPct val="107000"/>
                        </a:lnSpc>
                        <a:buFont typeface="Symbol" panose="05050102010706020507" pitchFamily="18" charset="2"/>
                        <a:buChar char=""/>
                      </a:pPr>
                      <a:r>
                        <a:rPr lang="en-GB" sz="1050" kern="100">
                          <a:effectLst/>
                        </a:rPr>
                        <a:t>All visitors should sign in and out and show identification</a:t>
                      </a:r>
                    </a:p>
                    <a:p>
                      <a:pPr marL="342900" lvl="0" indent="-342900">
                        <a:lnSpc>
                          <a:spcPct val="107000"/>
                        </a:lnSpc>
                        <a:buFont typeface="Symbol" panose="05050102010706020507" pitchFamily="18" charset="2"/>
                        <a:buChar char=""/>
                      </a:pPr>
                      <a:r>
                        <a:rPr lang="en-GB" sz="1050" kern="100">
                          <a:effectLst/>
                        </a:rPr>
                        <a:t>Visitors should be provided with a visitor badge/lanyard</a:t>
                      </a:r>
                    </a:p>
                    <a:p>
                      <a:pPr marL="342900" lvl="0" indent="-342900">
                        <a:lnSpc>
                          <a:spcPct val="107000"/>
                        </a:lnSpc>
                        <a:buFont typeface="Symbol" panose="05050102010706020507" pitchFamily="18" charset="2"/>
                        <a:buChar char=""/>
                      </a:pPr>
                      <a:r>
                        <a:rPr lang="en-GB" sz="1050" kern="100">
                          <a:effectLst/>
                        </a:rPr>
                        <a:t>Visitors should not be left alone with the children at any time </a:t>
                      </a:r>
                    </a:p>
                    <a:p>
                      <a:pPr marL="342900" lvl="0" indent="-342900">
                        <a:lnSpc>
                          <a:spcPct val="107000"/>
                        </a:lnSpc>
                        <a:spcAft>
                          <a:spcPts val="800"/>
                        </a:spcAft>
                        <a:buFont typeface="Symbol" panose="05050102010706020507" pitchFamily="18" charset="2"/>
                        <a:buChar char=""/>
                      </a:pPr>
                      <a:r>
                        <a:rPr lang="en-GB" sz="1050" kern="100">
                          <a:effectLst/>
                        </a:rPr>
                        <a:t>Regular visitors and workers will be DBS checked</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tc>
                <a:extLst>
                  <a:ext uri="{0D108BD9-81ED-4DB2-BD59-A6C34878D82A}">
                    <a16:rowId xmlns:a16="http://schemas.microsoft.com/office/drawing/2014/main" val="1030243861"/>
                  </a:ext>
                </a:extLst>
              </a:tr>
              <a:tr h="677732">
                <a:tc>
                  <a:txBody>
                    <a:bodyPr/>
                    <a:lstStyle/>
                    <a:p>
                      <a:pPr algn="ctr">
                        <a:lnSpc>
                          <a:spcPct val="107000"/>
                        </a:lnSpc>
                        <a:spcAft>
                          <a:spcPts val="800"/>
                        </a:spcAft>
                      </a:pPr>
                      <a:r>
                        <a:rPr lang="en-GB" sz="1050" kern="100">
                          <a:effectLst/>
                        </a:rPr>
                        <a:t>Manual Handling</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nchor="ctr"/>
                </a:tc>
                <a:tc>
                  <a:txBody>
                    <a:bodyPr/>
                    <a:lstStyle/>
                    <a:p>
                      <a:pPr marL="342900" lvl="0" indent="-342900">
                        <a:lnSpc>
                          <a:spcPct val="107000"/>
                        </a:lnSpc>
                        <a:buFont typeface="Symbol" panose="05050102010706020507" pitchFamily="18" charset="2"/>
                        <a:buChar char=""/>
                      </a:pPr>
                      <a:r>
                        <a:rPr lang="en-GB" sz="1050" kern="100">
                          <a:effectLst/>
                        </a:rPr>
                        <a:t>Do not pick children up unless necessary.</a:t>
                      </a:r>
                    </a:p>
                    <a:p>
                      <a:pPr marL="342900" lvl="0" indent="-342900">
                        <a:lnSpc>
                          <a:spcPct val="107000"/>
                        </a:lnSpc>
                        <a:buFont typeface="Symbol" panose="05050102010706020507" pitchFamily="18" charset="2"/>
                        <a:buChar char=""/>
                      </a:pPr>
                      <a:r>
                        <a:rPr lang="en-GB" sz="1050" kern="100">
                          <a:effectLst/>
                        </a:rPr>
                        <a:t>Do not lift or move heavy resources or furniture.</a:t>
                      </a:r>
                    </a:p>
                    <a:p>
                      <a:pPr marL="342900" lvl="0" indent="-342900">
                        <a:lnSpc>
                          <a:spcPct val="107000"/>
                        </a:lnSpc>
                        <a:buFont typeface="Symbol" panose="05050102010706020507" pitchFamily="18" charset="2"/>
                        <a:buChar char=""/>
                      </a:pPr>
                      <a:r>
                        <a:rPr lang="en-GB" sz="1050" kern="100">
                          <a:effectLst/>
                        </a:rPr>
                        <a:t>If you need to pick children up, ensure you bend from your knees not your back.</a:t>
                      </a:r>
                    </a:p>
                    <a:p>
                      <a:pPr marL="342900" lvl="0" indent="-342900">
                        <a:lnSpc>
                          <a:spcPct val="107000"/>
                        </a:lnSpc>
                        <a:spcAft>
                          <a:spcPts val="800"/>
                        </a:spcAft>
                        <a:buFont typeface="Symbol" panose="05050102010706020507" pitchFamily="18" charset="2"/>
                        <a:buChar char=""/>
                      </a:pPr>
                      <a:r>
                        <a:rPr lang="en-GB" sz="1050" kern="100">
                          <a:effectLst/>
                        </a:rPr>
                        <a:t>If you need to carry children, try to take their weight with your arms rather than your back.</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tc>
                <a:extLst>
                  <a:ext uri="{0D108BD9-81ED-4DB2-BD59-A6C34878D82A}">
                    <a16:rowId xmlns:a16="http://schemas.microsoft.com/office/drawing/2014/main" val="2107433660"/>
                  </a:ext>
                </a:extLst>
              </a:tr>
              <a:tr h="677732">
                <a:tc>
                  <a:txBody>
                    <a:bodyPr/>
                    <a:lstStyle/>
                    <a:p>
                      <a:pPr algn="ctr">
                        <a:lnSpc>
                          <a:spcPct val="107000"/>
                        </a:lnSpc>
                        <a:spcAft>
                          <a:spcPts val="800"/>
                        </a:spcAft>
                      </a:pPr>
                      <a:r>
                        <a:rPr lang="en-GB" sz="1050" kern="100">
                          <a:effectLst/>
                        </a:rPr>
                        <a:t>Meal Times</a:t>
                      </a:r>
                      <a:endParaRPr lang="en-GB" sz="1050" kern="10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nchor="ctr"/>
                </a:tc>
                <a:tc>
                  <a:txBody>
                    <a:bodyPr/>
                    <a:lstStyle/>
                    <a:p>
                      <a:pPr marL="342900" lvl="0" indent="-342900">
                        <a:lnSpc>
                          <a:spcPct val="107000"/>
                        </a:lnSpc>
                        <a:buFont typeface="Symbol" panose="05050102010706020507" pitchFamily="18" charset="2"/>
                        <a:buChar char=""/>
                      </a:pPr>
                      <a:r>
                        <a:rPr lang="en-GB" sz="1050" kern="100" dirty="0">
                          <a:effectLst/>
                        </a:rPr>
                        <a:t>Ensure food hygiene is maintained </a:t>
                      </a:r>
                    </a:p>
                    <a:p>
                      <a:pPr marL="342900" lvl="0" indent="-342900">
                        <a:lnSpc>
                          <a:spcPct val="107000"/>
                        </a:lnSpc>
                        <a:buFont typeface="Symbol" panose="05050102010706020507" pitchFamily="18" charset="2"/>
                        <a:buChar char=""/>
                      </a:pPr>
                      <a:r>
                        <a:rPr lang="en-GB" sz="1050" kern="100" dirty="0">
                          <a:effectLst/>
                        </a:rPr>
                        <a:t>Respond to dietary needs and requirements </a:t>
                      </a:r>
                    </a:p>
                    <a:p>
                      <a:pPr marL="342900" lvl="0" indent="-342900">
                        <a:lnSpc>
                          <a:spcPct val="107000"/>
                        </a:lnSpc>
                        <a:buFont typeface="Symbol" panose="05050102010706020507" pitchFamily="18" charset="2"/>
                        <a:buChar char=""/>
                      </a:pPr>
                      <a:r>
                        <a:rPr lang="en-GB" sz="1050" kern="100" dirty="0">
                          <a:effectLst/>
                        </a:rPr>
                        <a:t>Use of PPE</a:t>
                      </a:r>
                    </a:p>
                    <a:p>
                      <a:pPr marL="342900" lvl="0" indent="-342900">
                        <a:lnSpc>
                          <a:spcPct val="107000"/>
                        </a:lnSpc>
                        <a:spcAft>
                          <a:spcPts val="800"/>
                        </a:spcAft>
                        <a:buFont typeface="Symbol" panose="05050102010706020507" pitchFamily="18" charset="2"/>
                        <a:buChar char=""/>
                      </a:pPr>
                      <a:r>
                        <a:rPr lang="en-GB" sz="1050" kern="100" dirty="0">
                          <a:effectLst/>
                        </a:rPr>
                        <a:t>Age-appropriate food served</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281" marR="28281" marT="0" marB="0"/>
                </a:tc>
                <a:extLst>
                  <a:ext uri="{0D108BD9-81ED-4DB2-BD59-A6C34878D82A}">
                    <a16:rowId xmlns:a16="http://schemas.microsoft.com/office/drawing/2014/main" val="3376980434"/>
                  </a:ext>
                </a:extLst>
              </a:tr>
            </a:tbl>
          </a:graphicData>
        </a:graphic>
      </p:graphicFrame>
    </p:spTree>
    <p:extLst>
      <p:ext uri="{BB962C8B-B14F-4D97-AF65-F5344CB8AC3E}">
        <p14:creationId xmlns:p14="http://schemas.microsoft.com/office/powerpoint/2010/main" val="18955828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492772" y="1712627"/>
            <a:ext cx="5271116" cy="449353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In 1989, world leaders made a historic commitment to the world’s children by adopting the United Nations Convention on the Rights of the Child – an international agreement on childhood. The UNCRC sets out children’s rights and how governments should work together to make them available to all children. Under the terms of the convention, governments are required to meet children’s basic needs and help them reach their full potential. Central to this is the acknowledgment that every child has basic fundamental rights.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1698385" y="1007347"/>
            <a:ext cx="8456565"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United Nations Convention on Rights of the Child (1989)</a:t>
            </a:r>
          </a:p>
        </p:txBody>
      </p:sp>
      <p:graphicFrame>
        <p:nvGraphicFramePr>
          <p:cNvPr id="2" name="Table 1">
            <a:extLst>
              <a:ext uri="{FF2B5EF4-FFF2-40B4-BE49-F238E27FC236}">
                <a16:creationId xmlns:a16="http://schemas.microsoft.com/office/drawing/2014/main" id="{2BFC9F07-D74B-496D-BF6E-12BA5FC04A3A}"/>
              </a:ext>
            </a:extLst>
          </p:cNvPr>
          <p:cNvGraphicFramePr>
            <a:graphicFrameLocks noGrp="1"/>
          </p:cNvGraphicFramePr>
          <p:nvPr>
            <p:extLst>
              <p:ext uri="{D42A27DB-BD31-4B8C-83A1-F6EECF244321}">
                <p14:modId xmlns:p14="http://schemas.microsoft.com/office/powerpoint/2010/main" val="1293177059"/>
              </p:ext>
            </p:extLst>
          </p:nvPr>
        </p:nvGraphicFramePr>
        <p:xfrm>
          <a:off x="6096000" y="1940496"/>
          <a:ext cx="5366609" cy="4037799"/>
        </p:xfrm>
        <a:graphic>
          <a:graphicData uri="http://schemas.openxmlformats.org/drawingml/2006/table">
            <a:tbl>
              <a:tblPr firstRow="1" firstCol="1" bandRow="1">
                <a:tableStyleId>{5940675A-B579-460E-94D1-54222C63F5DA}</a:tableStyleId>
              </a:tblPr>
              <a:tblGrid>
                <a:gridCol w="2678941">
                  <a:extLst>
                    <a:ext uri="{9D8B030D-6E8A-4147-A177-3AD203B41FA5}">
                      <a16:colId xmlns:a16="http://schemas.microsoft.com/office/drawing/2014/main" val="1513960840"/>
                    </a:ext>
                  </a:extLst>
                </a:gridCol>
                <a:gridCol w="2687668">
                  <a:extLst>
                    <a:ext uri="{9D8B030D-6E8A-4147-A177-3AD203B41FA5}">
                      <a16:colId xmlns:a16="http://schemas.microsoft.com/office/drawing/2014/main" val="210734837"/>
                    </a:ext>
                  </a:extLst>
                </a:gridCol>
              </a:tblGrid>
              <a:tr h="559949">
                <a:tc>
                  <a:txBody>
                    <a:bodyPr/>
                    <a:lstStyle/>
                    <a:p>
                      <a:pPr algn="ctr">
                        <a:lnSpc>
                          <a:spcPct val="107000"/>
                        </a:lnSpc>
                        <a:spcAft>
                          <a:spcPts val="800"/>
                        </a:spcAft>
                      </a:pPr>
                      <a:r>
                        <a:rPr lang="en-GB" sz="1800" kern="100" dirty="0">
                          <a:ln>
                            <a:solidFill>
                              <a:schemeClr val="tx1"/>
                            </a:solidFill>
                          </a:ln>
                          <a:solidFill>
                            <a:schemeClr val="tx1"/>
                          </a:solidFill>
                          <a:effectLst/>
                        </a:rPr>
                        <a:t>Policy linked to UNCRC</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a:ln>
                            <a:solidFill>
                              <a:schemeClr val="tx1"/>
                            </a:solidFill>
                          </a:ln>
                          <a:solidFill>
                            <a:schemeClr val="tx1"/>
                          </a:solidFill>
                          <a:effectLst/>
                        </a:rPr>
                        <a:t>Procedures linked to the UNCRC</a:t>
                      </a:r>
                      <a:endParaRPr lang="en-GB" sz="14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8340874"/>
                  </a:ext>
                </a:extLst>
              </a:tr>
              <a:tr h="3463822">
                <a:tc>
                  <a:txBody>
                    <a:bodyPr/>
                    <a:lstStyle/>
                    <a:p>
                      <a:pPr marL="285750" indent="-285750">
                        <a:lnSpc>
                          <a:spcPct val="107000"/>
                        </a:lnSpc>
                        <a:spcAft>
                          <a:spcPts val="800"/>
                        </a:spcAft>
                        <a:buFont typeface="Arial" panose="020B0604020202020204" pitchFamily="34" charset="0"/>
                        <a:buChar char="•"/>
                      </a:pPr>
                      <a:r>
                        <a:rPr lang="en-GB" sz="1800" kern="100" dirty="0">
                          <a:ln>
                            <a:solidFill>
                              <a:schemeClr val="tx1"/>
                            </a:solidFill>
                          </a:ln>
                          <a:solidFill>
                            <a:schemeClr val="tx1"/>
                          </a:solidFill>
                          <a:effectLst/>
                        </a:rPr>
                        <a:t> Safeguarding </a:t>
                      </a:r>
                    </a:p>
                    <a:p>
                      <a:pPr marL="285750" indent="-285750">
                        <a:lnSpc>
                          <a:spcPct val="107000"/>
                        </a:lnSpc>
                        <a:spcAft>
                          <a:spcPts val="800"/>
                        </a:spcAft>
                        <a:buFont typeface="Arial" panose="020B0604020202020204" pitchFamily="34" charset="0"/>
                        <a:buChar char="•"/>
                      </a:pPr>
                      <a:r>
                        <a:rPr lang="en-GB" sz="1800" kern="100" dirty="0">
                          <a:ln>
                            <a:solidFill>
                              <a:schemeClr val="tx1"/>
                            </a:solidFill>
                          </a:ln>
                          <a:solidFill>
                            <a:schemeClr val="tx1"/>
                          </a:solidFill>
                          <a:effectLst/>
                        </a:rPr>
                        <a:t>Play policy</a:t>
                      </a:r>
                    </a:p>
                    <a:p>
                      <a:pPr marL="285750" indent="-285750">
                        <a:lnSpc>
                          <a:spcPct val="107000"/>
                        </a:lnSpc>
                        <a:spcAft>
                          <a:spcPts val="800"/>
                        </a:spcAft>
                        <a:buFont typeface="Arial" panose="020B0604020202020204" pitchFamily="34" charset="0"/>
                        <a:buChar char="•"/>
                      </a:pPr>
                      <a:r>
                        <a:rPr lang="en-GB" sz="1800" kern="100" dirty="0">
                          <a:ln>
                            <a:solidFill>
                              <a:schemeClr val="tx1"/>
                            </a:solidFill>
                          </a:ln>
                          <a:solidFill>
                            <a:schemeClr val="tx1"/>
                          </a:solidFill>
                          <a:effectLst/>
                        </a:rPr>
                        <a:t>Equality and diversity </a:t>
                      </a:r>
                    </a:p>
                    <a:p>
                      <a:pPr marL="285750" indent="-285750">
                        <a:lnSpc>
                          <a:spcPct val="107000"/>
                        </a:lnSpc>
                        <a:spcAft>
                          <a:spcPts val="800"/>
                        </a:spcAft>
                        <a:buFont typeface="Arial" panose="020B0604020202020204" pitchFamily="34" charset="0"/>
                        <a:buChar char="•"/>
                      </a:pP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800"/>
                        </a:spcAft>
                        <a:buFont typeface="Arial" panose="020B0604020202020204" pitchFamily="34" charset="0"/>
                        <a:buChar char="•"/>
                      </a:pPr>
                      <a:r>
                        <a:rPr lang="en-GB" sz="1800" kern="100" dirty="0">
                          <a:ln>
                            <a:solidFill>
                              <a:schemeClr val="tx1"/>
                            </a:solidFill>
                          </a:ln>
                          <a:solidFill>
                            <a:schemeClr val="tx1"/>
                          </a:solidFill>
                          <a:effectLst/>
                        </a:rPr>
                        <a:t>Report abuse (record keeping and reporting)</a:t>
                      </a:r>
                    </a:p>
                    <a:p>
                      <a:pPr marL="285750" indent="-285750">
                        <a:lnSpc>
                          <a:spcPct val="107000"/>
                        </a:lnSpc>
                        <a:spcAft>
                          <a:spcPts val="800"/>
                        </a:spcAft>
                        <a:buFont typeface="Arial" panose="020B0604020202020204" pitchFamily="34" charset="0"/>
                        <a:buChar char="•"/>
                      </a:pPr>
                      <a:r>
                        <a:rPr lang="en-GB" sz="1800" kern="100" dirty="0">
                          <a:ln>
                            <a:solidFill>
                              <a:schemeClr val="tx1"/>
                            </a:solidFill>
                          </a:ln>
                          <a:solidFill>
                            <a:schemeClr val="tx1"/>
                          </a:solidFill>
                          <a:effectLst/>
                        </a:rPr>
                        <a:t>Provide play (safe opportunities for indoor and outdoor play)</a:t>
                      </a:r>
                    </a:p>
                    <a:p>
                      <a:pPr marL="285750" indent="-285750">
                        <a:lnSpc>
                          <a:spcPct val="107000"/>
                        </a:lnSpc>
                        <a:spcAft>
                          <a:spcPts val="800"/>
                        </a:spcAft>
                        <a:buFont typeface="Arial" panose="020B0604020202020204" pitchFamily="34" charset="0"/>
                        <a:buChar char="•"/>
                      </a:pPr>
                      <a:r>
                        <a:rPr lang="en-GB" sz="1800" kern="100" dirty="0">
                          <a:ln>
                            <a:solidFill>
                              <a:schemeClr val="tx1"/>
                            </a:solidFill>
                          </a:ln>
                          <a:solidFill>
                            <a:schemeClr val="tx1"/>
                          </a:solidFill>
                          <a:effectLst/>
                        </a:rPr>
                        <a:t>Adapt activities (providing additional equipment or adaptation to the environment)</a:t>
                      </a:r>
                    </a:p>
                  </a:txBody>
                  <a:tcPr marL="68580" marR="68580" marT="0" marB="0"/>
                </a:tc>
                <a:extLst>
                  <a:ext uri="{0D108BD9-81ED-4DB2-BD59-A6C34878D82A}">
                    <a16:rowId xmlns:a16="http://schemas.microsoft.com/office/drawing/2014/main" val="518660225"/>
                  </a:ext>
                </a:extLst>
              </a:tr>
            </a:tbl>
          </a:graphicData>
        </a:graphic>
      </p:graphicFrame>
    </p:spTree>
    <p:extLst>
      <p:ext uri="{BB962C8B-B14F-4D97-AF65-F5344CB8AC3E}">
        <p14:creationId xmlns:p14="http://schemas.microsoft.com/office/powerpoint/2010/main" val="210319538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654230" y="2213275"/>
            <a:ext cx="4451832" cy="313932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highlight>
                  <a:srgbClr val="FABCE5"/>
                </a:highlight>
                <a:uLnTx/>
                <a:uFillTx/>
                <a:latin typeface="Calibri" panose="020F0502020204030204"/>
                <a:ea typeface="+mn-ea"/>
                <a:cs typeface="+mn-cs"/>
              </a:rPr>
              <a:t>Safeguarding – protecting individuals from harm and abuse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 EYP would be expected to know different categories and indicators of abuse and understand how the procedures they need to follow to deal with suspected abuse in line with the setting’s policy.</a:t>
            </a:r>
          </a:p>
        </p:txBody>
      </p:sp>
      <p:sp>
        <p:nvSpPr>
          <p:cNvPr id="19" name="TextBox 18">
            <a:extLst>
              <a:ext uri="{FF2B5EF4-FFF2-40B4-BE49-F238E27FC236}">
                <a16:creationId xmlns:a16="http://schemas.microsoft.com/office/drawing/2014/main" id="{3F95F211-2D97-4522-B92F-C2166ADDD534}"/>
              </a:ext>
            </a:extLst>
          </p:cNvPr>
          <p:cNvSpPr txBox="1"/>
          <p:nvPr/>
        </p:nvSpPr>
        <p:spPr>
          <a:xfrm>
            <a:off x="654230" y="1591017"/>
            <a:ext cx="4451832"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Safeguarding Procedures </a:t>
            </a:r>
          </a:p>
        </p:txBody>
      </p:sp>
      <p:graphicFrame>
        <p:nvGraphicFramePr>
          <p:cNvPr id="3" name="Table 2">
            <a:extLst>
              <a:ext uri="{FF2B5EF4-FFF2-40B4-BE49-F238E27FC236}">
                <a16:creationId xmlns:a16="http://schemas.microsoft.com/office/drawing/2014/main" id="{EBE30204-9AE4-4AD7-B562-1C4F04DDEE9C}"/>
              </a:ext>
            </a:extLst>
          </p:cNvPr>
          <p:cNvGraphicFramePr>
            <a:graphicFrameLocks noGrp="1"/>
          </p:cNvGraphicFramePr>
          <p:nvPr>
            <p:extLst>
              <p:ext uri="{D42A27DB-BD31-4B8C-83A1-F6EECF244321}">
                <p14:modId xmlns:p14="http://schemas.microsoft.com/office/powerpoint/2010/main" val="647062919"/>
              </p:ext>
            </p:extLst>
          </p:nvPr>
        </p:nvGraphicFramePr>
        <p:xfrm>
          <a:off x="5585362" y="1325941"/>
          <a:ext cx="5862968" cy="4913990"/>
        </p:xfrm>
        <a:graphic>
          <a:graphicData uri="http://schemas.openxmlformats.org/drawingml/2006/table">
            <a:tbl>
              <a:tblPr firstRow="1" firstCol="1" bandRow="1">
                <a:tableStyleId>{5940675A-B579-460E-94D1-54222C63F5DA}</a:tableStyleId>
              </a:tblPr>
              <a:tblGrid>
                <a:gridCol w="2931484">
                  <a:extLst>
                    <a:ext uri="{9D8B030D-6E8A-4147-A177-3AD203B41FA5}">
                      <a16:colId xmlns:a16="http://schemas.microsoft.com/office/drawing/2014/main" val="2718856306"/>
                    </a:ext>
                  </a:extLst>
                </a:gridCol>
                <a:gridCol w="2931484">
                  <a:extLst>
                    <a:ext uri="{9D8B030D-6E8A-4147-A177-3AD203B41FA5}">
                      <a16:colId xmlns:a16="http://schemas.microsoft.com/office/drawing/2014/main" val="3208531117"/>
                    </a:ext>
                  </a:extLst>
                </a:gridCol>
              </a:tblGrid>
              <a:tr h="304207">
                <a:tc gridSpan="2">
                  <a:txBody>
                    <a:bodyPr/>
                    <a:lstStyle/>
                    <a:p>
                      <a:pPr algn="ctr">
                        <a:lnSpc>
                          <a:spcPct val="107000"/>
                        </a:lnSpc>
                        <a:spcAft>
                          <a:spcPts val="800"/>
                        </a:spcAft>
                      </a:pPr>
                      <a:r>
                        <a:rPr lang="en-GB" sz="1800" kern="100" dirty="0">
                          <a:ln>
                            <a:solidFill>
                              <a:schemeClr val="tx1"/>
                            </a:solidFill>
                          </a:ln>
                          <a:solidFill>
                            <a:schemeClr val="tx1"/>
                          </a:solidFill>
                          <a:effectLst/>
                        </a:rPr>
                        <a:t>Categories and Indicators of Abuse </a:t>
                      </a:r>
                      <a:endParaRPr lang="en-GB" sz="18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6000554"/>
                  </a:ext>
                </a:extLst>
              </a:tr>
              <a:tr h="2130332">
                <a:tc>
                  <a:txBody>
                    <a:bodyPr/>
                    <a:lstStyle/>
                    <a:p>
                      <a:pPr>
                        <a:lnSpc>
                          <a:spcPct val="107000"/>
                        </a:lnSpc>
                        <a:spcAft>
                          <a:spcPts val="800"/>
                        </a:spcAft>
                      </a:pPr>
                      <a:r>
                        <a:rPr lang="en-GB" sz="1800" kern="100" dirty="0">
                          <a:ln>
                            <a:solidFill>
                              <a:schemeClr val="tx1"/>
                            </a:solidFill>
                          </a:ln>
                          <a:solidFill>
                            <a:schemeClr val="tx1"/>
                          </a:solidFill>
                          <a:effectLst/>
                        </a:rPr>
                        <a:t>Physical (someone deliberately harming a child)</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Bruising </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Fractures </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Burns </a:t>
                      </a:r>
                    </a:p>
                  </a:txBody>
                  <a:tcPr marL="68580" marR="68580" marT="0" marB="0"/>
                </a:tc>
                <a:tc>
                  <a:txBody>
                    <a:bodyPr/>
                    <a:lstStyle/>
                    <a:p>
                      <a:pPr>
                        <a:lnSpc>
                          <a:spcPct val="107000"/>
                        </a:lnSpc>
                        <a:spcAft>
                          <a:spcPts val="800"/>
                        </a:spcAft>
                      </a:pPr>
                      <a:r>
                        <a:rPr lang="en-GB" sz="1800" kern="100" dirty="0">
                          <a:ln>
                            <a:solidFill>
                              <a:schemeClr val="tx1"/>
                            </a:solidFill>
                          </a:ln>
                          <a:solidFill>
                            <a:schemeClr val="tx1"/>
                          </a:solidFill>
                          <a:effectLst/>
                        </a:rPr>
                        <a:t>Emotional (constant verbal instructs, ridiculing, mocking)</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Low self-esteem</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Withdrawn social behaviour </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Stammering and stuttering</a:t>
                      </a:r>
                    </a:p>
                  </a:txBody>
                  <a:tcPr marL="68580" marR="68580" marT="0" marB="0"/>
                </a:tc>
                <a:extLst>
                  <a:ext uri="{0D108BD9-81ED-4DB2-BD59-A6C34878D82A}">
                    <a16:rowId xmlns:a16="http://schemas.microsoft.com/office/drawing/2014/main" val="1551089572"/>
                  </a:ext>
                </a:extLst>
              </a:tr>
              <a:tr h="2479451">
                <a:tc>
                  <a:txBody>
                    <a:bodyPr/>
                    <a:lstStyle/>
                    <a:p>
                      <a:pPr>
                        <a:lnSpc>
                          <a:spcPct val="107000"/>
                        </a:lnSpc>
                        <a:spcAft>
                          <a:spcPts val="800"/>
                        </a:spcAft>
                      </a:pPr>
                      <a:r>
                        <a:rPr lang="en-GB" sz="1800" kern="100" dirty="0">
                          <a:ln>
                            <a:solidFill>
                              <a:schemeClr val="tx1"/>
                            </a:solidFill>
                          </a:ln>
                          <a:solidFill>
                            <a:schemeClr val="tx1"/>
                          </a:solidFill>
                          <a:effectLst/>
                        </a:rPr>
                        <a:t>Sexual (inappropriate sexual contact, involvement or behaviour harming a child)</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Bruises in genital areas</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Pain in genital areas </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Sudden change in behaviour </a:t>
                      </a:r>
                    </a:p>
                  </a:txBody>
                  <a:tcPr marL="68580" marR="68580" marT="0" marB="0"/>
                </a:tc>
                <a:tc>
                  <a:txBody>
                    <a:bodyPr/>
                    <a:lstStyle/>
                    <a:p>
                      <a:pPr>
                        <a:lnSpc>
                          <a:spcPct val="107000"/>
                        </a:lnSpc>
                        <a:spcAft>
                          <a:spcPts val="800"/>
                        </a:spcAft>
                      </a:pPr>
                      <a:r>
                        <a:rPr lang="en-GB" sz="1800" kern="100" dirty="0">
                          <a:ln>
                            <a:solidFill>
                              <a:schemeClr val="tx1"/>
                            </a:solidFill>
                          </a:ln>
                          <a:solidFill>
                            <a:schemeClr val="tx1"/>
                          </a:solidFill>
                          <a:effectLst/>
                        </a:rPr>
                        <a:t>Neglect (not providing for or meeting a child’s needs)</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Untreated illness </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Constantly hungry </a:t>
                      </a:r>
                    </a:p>
                    <a:p>
                      <a:pPr marL="285750" indent="-285750">
                        <a:lnSpc>
                          <a:spcPct val="107000"/>
                        </a:lnSpc>
                        <a:spcAft>
                          <a:spcPts val="800"/>
                        </a:spcAft>
                        <a:buFont typeface="Arial" panose="020B0604020202020204" pitchFamily="34" charset="0"/>
                        <a:buChar char="•"/>
                      </a:pPr>
                      <a:r>
                        <a:rPr lang="en-GB" sz="1800" kern="100" dirty="0">
                          <a:ln>
                            <a:solidFill>
                              <a:srgbClr val="FF0000"/>
                            </a:solidFill>
                          </a:ln>
                          <a:solidFill>
                            <a:srgbClr val="FF0000"/>
                          </a:solidFill>
                          <a:effectLst/>
                        </a:rPr>
                        <a:t>Inappropriate clothing for the weather </a:t>
                      </a:r>
                    </a:p>
                  </a:txBody>
                  <a:tcPr marL="68580" marR="68580" marT="0" marB="0"/>
                </a:tc>
                <a:extLst>
                  <a:ext uri="{0D108BD9-81ED-4DB2-BD59-A6C34878D82A}">
                    <a16:rowId xmlns:a16="http://schemas.microsoft.com/office/drawing/2014/main" val="1112706621"/>
                  </a:ext>
                </a:extLst>
              </a:tr>
            </a:tbl>
          </a:graphicData>
        </a:graphic>
      </p:graphicFrame>
    </p:spTree>
    <p:extLst>
      <p:ext uri="{BB962C8B-B14F-4D97-AF65-F5344CB8AC3E}">
        <p14:creationId xmlns:p14="http://schemas.microsoft.com/office/powerpoint/2010/main" val="288617419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98259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Safeguarding Procedures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 name="Cloud 3">
            <a:extLst>
              <a:ext uri="{FF2B5EF4-FFF2-40B4-BE49-F238E27FC236}">
                <a16:creationId xmlns:a16="http://schemas.microsoft.com/office/drawing/2014/main" id="{936A343C-4F39-47D4-A99C-47D96B64F9B0}"/>
              </a:ext>
            </a:extLst>
          </p:cNvPr>
          <p:cNvSpPr>
            <a:spLocks/>
          </p:cNvSpPr>
          <p:nvPr/>
        </p:nvSpPr>
        <p:spPr bwMode="auto">
          <a:xfrm>
            <a:off x="4418392" y="2911354"/>
            <a:ext cx="3355216" cy="2066684"/>
          </a:xfrm>
          <a:custGeom>
            <a:avLst/>
            <a:gdLst>
              <a:gd name="T0" fmla="*/ 241034 w 43200"/>
              <a:gd name="T1" fmla="*/ 928899 h 43200"/>
              <a:gd name="T2" fmla="*/ 110938 w 43200"/>
              <a:gd name="T3" fmla="*/ 900617 h 43200"/>
              <a:gd name="T4" fmla="*/ 355824 w 43200"/>
              <a:gd name="T5" fmla="*/ 1238402 h 43200"/>
              <a:gd name="T6" fmla="*/ 298917 w 43200"/>
              <a:gd name="T7" fmla="*/ 1251921 h 43200"/>
              <a:gd name="T8" fmla="*/ 846315 w 43200"/>
              <a:gd name="T9" fmla="*/ 1387120 h 43200"/>
              <a:gd name="T10" fmla="*/ 812006 w 43200"/>
              <a:gd name="T11" fmla="*/ 1325376 h 43200"/>
              <a:gd name="T12" fmla="*/ 1480563 w 43200"/>
              <a:gd name="T13" fmla="*/ 1233150 h 43200"/>
              <a:gd name="T14" fmla="*/ 1466850 w 43200"/>
              <a:gd name="T15" fmla="*/ 1300891 h 43200"/>
              <a:gd name="T16" fmla="*/ 1752876 w 43200"/>
              <a:gd name="T17" fmla="*/ 814530 h 43200"/>
              <a:gd name="T18" fmla="*/ 1919848 w 43200"/>
              <a:gd name="T19" fmla="*/ 1067753 h 43200"/>
              <a:gd name="T20" fmla="*/ 2146758 w 43200"/>
              <a:gd name="T21" fmla="*/ 544841 h 43200"/>
              <a:gd name="T22" fmla="*/ 2072388 w 43200"/>
              <a:gd name="T23" fmla="*/ 639800 h 43200"/>
              <a:gd name="T24" fmla="*/ 1968332 w 43200"/>
              <a:gd name="T25" fmla="*/ 192543 h 43200"/>
              <a:gd name="T26" fmla="*/ 1972236 w 43200"/>
              <a:gd name="T27" fmla="*/ 237397 h 43200"/>
              <a:gd name="T28" fmla="*/ 1493455 w 43200"/>
              <a:gd name="T29" fmla="*/ 140238 h 43200"/>
              <a:gd name="T30" fmla="*/ 1531564 w 43200"/>
              <a:gd name="T31" fmla="*/ 83036 h 43200"/>
              <a:gd name="T32" fmla="*/ 1137168 w 43200"/>
              <a:gd name="T33" fmla="*/ 167491 h 43200"/>
              <a:gd name="T34" fmla="*/ 1155607 w 43200"/>
              <a:gd name="T35" fmla="*/ 118166 h 43200"/>
              <a:gd name="T36" fmla="*/ 719044 w 43200"/>
              <a:gd name="T37" fmla="*/ 184240 h 43200"/>
              <a:gd name="T38" fmla="*/ 785813 w 43200"/>
              <a:gd name="T39" fmla="*/ 232074 h 43200"/>
              <a:gd name="T40" fmla="*/ 211964 w 43200"/>
              <a:gd name="T41" fmla="*/ 560277 h 43200"/>
              <a:gd name="T42" fmla="*/ 200305 w 43200"/>
              <a:gd name="T43" fmla="*/ 50992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solidFill>
                    <a:schemeClr val="tx1"/>
                  </a:solidFill>
                </a:ln>
                <a:effectLst/>
                <a:ea typeface="Calibri" panose="020F0502020204030204" pitchFamily="34" charset="0"/>
                <a:cs typeface="Times New Roman" panose="02020603050405020304" pitchFamily="18" charset="0"/>
              </a:rPr>
              <a:t>How the EYP should respond to suspected abuse</a:t>
            </a:r>
            <a:endParaRPr kumimoji="0" lang="en-US" altLang="en-US" sz="2800" b="0" i="0" u="none" strike="noStrike" cap="none" normalizeH="0" baseline="0" dirty="0">
              <a:ln>
                <a:solidFill>
                  <a:schemeClr val="tx1"/>
                </a:solidFill>
              </a:ln>
              <a:effectLst/>
            </a:endParaRPr>
          </a:p>
        </p:txBody>
      </p:sp>
      <p:sp>
        <p:nvSpPr>
          <p:cNvPr id="3" name="Text Box 2">
            <a:extLst>
              <a:ext uri="{FF2B5EF4-FFF2-40B4-BE49-F238E27FC236}">
                <a16:creationId xmlns:a16="http://schemas.microsoft.com/office/drawing/2014/main" id="{31787634-7DAD-4525-966D-7FDD9E7CD659}"/>
              </a:ext>
            </a:extLst>
          </p:cNvPr>
          <p:cNvSpPr txBox="1">
            <a:spLocks noChangeArrowheads="1"/>
          </p:cNvSpPr>
          <p:nvPr/>
        </p:nvSpPr>
        <p:spPr bwMode="auto">
          <a:xfrm>
            <a:off x="891112" y="2243528"/>
            <a:ext cx="3047630" cy="13356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solidFill>
                    <a:schemeClr val="tx1"/>
                  </a:solidFill>
                </a:ln>
                <a:effectLst/>
                <a:ea typeface="Calibri" panose="020F0502020204030204" pitchFamily="34" charset="0"/>
                <a:cs typeface="Times New Roman" panose="02020603050405020304" pitchFamily="18" charset="0"/>
              </a:rPr>
              <a:t>Put into action lines of reporting</a:t>
            </a:r>
            <a:endParaRPr kumimoji="0" lang="en-US" altLang="en-US" sz="2800" b="0" i="0" u="none" strike="noStrike" cap="none" normalizeH="0" baseline="0" dirty="0">
              <a:ln>
                <a:solidFill>
                  <a:schemeClr val="tx1"/>
                </a:solidFill>
              </a:ln>
              <a:effectLst/>
            </a:endParaRPr>
          </a:p>
        </p:txBody>
      </p:sp>
      <p:sp>
        <p:nvSpPr>
          <p:cNvPr id="4" name="Text Box 6">
            <a:extLst>
              <a:ext uri="{FF2B5EF4-FFF2-40B4-BE49-F238E27FC236}">
                <a16:creationId xmlns:a16="http://schemas.microsoft.com/office/drawing/2014/main" id="{044BD15A-2D78-4BE7-8A95-29474A7EEBBA}"/>
              </a:ext>
            </a:extLst>
          </p:cNvPr>
          <p:cNvSpPr txBox="1">
            <a:spLocks noChangeArrowheads="1"/>
          </p:cNvSpPr>
          <p:nvPr/>
        </p:nvSpPr>
        <p:spPr bwMode="auto">
          <a:xfrm>
            <a:off x="7115164" y="1779041"/>
            <a:ext cx="3873661" cy="8191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solidFill>
                    <a:schemeClr val="tx1"/>
                  </a:solidFill>
                </a:ln>
                <a:effectLst/>
                <a:ea typeface="Calibri" panose="020F0502020204030204" pitchFamily="34" charset="0"/>
                <a:cs typeface="Times New Roman" panose="02020603050405020304" pitchFamily="18" charset="0"/>
              </a:rPr>
              <a:t>Follow guidance, policies, and procedures for child protection</a:t>
            </a:r>
            <a:endParaRPr kumimoji="0" lang="en-US" altLang="en-US" sz="2800" b="0" i="0" u="none" strike="noStrike" cap="none" normalizeH="0" baseline="0" dirty="0">
              <a:ln>
                <a:solidFill>
                  <a:schemeClr val="tx1"/>
                </a:solidFill>
              </a:ln>
              <a:effectLst/>
            </a:endParaRPr>
          </a:p>
        </p:txBody>
      </p:sp>
      <p:sp>
        <p:nvSpPr>
          <p:cNvPr id="5" name="Text Box 2">
            <a:extLst>
              <a:ext uri="{FF2B5EF4-FFF2-40B4-BE49-F238E27FC236}">
                <a16:creationId xmlns:a16="http://schemas.microsoft.com/office/drawing/2014/main" id="{8485EDB1-7AFD-4628-BC81-8685E64D009E}"/>
              </a:ext>
            </a:extLst>
          </p:cNvPr>
          <p:cNvSpPr txBox="1">
            <a:spLocks noChangeArrowheads="1"/>
          </p:cNvSpPr>
          <p:nvPr/>
        </p:nvSpPr>
        <p:spPr bwMode="auto">
          <a:xfrm>
            <a:off x="8732908" y="3350302"/>
            <a:ext cx="1398587" cy="5905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solidFill>
                    <a:schemeClr val="tx1"/>
                  </a:solidFill>
                </a:ln>
                <a:effectLst/>
                <a:ea typeface="Calibri" panose="020F0502020204030204" pitchFamily="34" charset="0"/>
                <a:cs typeface="Times New Roman" panose="02020603050405020304" pitchFamily="18" charset="0"/>
              </a:rPr>
              <a:t>Observe and record</a:t>
            </a:r>
            <a:endParaRPr kumimoji="0" lang="en-US" altLang="en-US" sz="2800" b="0" i="0" u="none" strike="noStrike" cap="none" normalizeH="0" baseline="0" dirty="0">
              <a:ln>
                <a:solidFill>
                  <a:schemeClr val="tx1"/>
                </a:solidFill>
              </a:ln>
              <a:effectLst/>
            </a:endParaRPr>
          </a:p>
        </p:txBody>
      </p:sp>
      <p:sp>
        <p:nvSpPr>
          <p:cNvPr id="6" name="Text Box 4">
            <a:extLst>
              <a:ext uri="{FF2B5EF4-FFF2-40B4-BE49-F238E27FC236}">
                <a16:creationId xmlns:a16="http://schemas.microsoft.com/office/drawing/2014/main" id="{368474D5-0A8C-4659-B1BF-82E8190520F5}"/>
              </a:ext>
            </a:extLst>
          </p:cNvPr>
          <p:cNvSpPr txBox="1">
            <a:spLocks noChangeArrowheads="1"/>
          </p:cNvSpPr>
          <p:nvPr/>
        </p:nvSpPr>
        <p:spPr bwMode="auto">
          <a:xfrm>
            <a:off x="6848595" y="5324249"/>
            <a:ext cx="3768625" cy="7667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solidFill>
                    <a:schemeClr val="tx1"/>
                  </a:solidFill>
                </a:ln>
                <a:effectLst/>
                <a:ea typeface="Calibri" panose="020F0502020204030204" pitchFamily="34" charset="0"/>
                <a:cs typeface="Times New Roman" panose="02020603050405020304" pitchFamily="18" charset="0"/>
              </a:rPr>
              <a:t>Ensure other professionals provide immediate protection</a:t>
            </a:r>
            <a:endParaRPr kumimoji="0" lang="en-US" altLang="en-US" sz="2800" b="0" i="0" u="none" strike="noStrike" cap="none" normalizeH="0" baseline="0" dirty="0">
              <a:ln>
                <a:solidFill>
                  <a:schemeClr val="tx1"/>
                </a:solidFill>
              </a:ln>
              <a:effectLst/>
            </a:endParaRPr>
          </a:p>
        </p:txBody>
      </p:sp>
      <p:sp>
        <p:nvSpPr>
          <p:cNvPr id="8" name="Text Box 5">
            <a:extLst>
              <a:ext uri="{FF2B5EF4-FFF2-40B4-BE49-F238E27FC236}">
                <a16:creationId xmlns:a16="http://schemas.microsoft.com/office/drawing/2014/main" id="{EF0FF574-D682-413B-BFC8-D8D9ABB3BC5E}"/>
              </a:ext>
            </a:extLst>
          </p:cNvPr>
          <p:cNvSpPr txBox="1">
            <a:spLocks noChangeArrowheads="1"/>
          </p:cNvSpPr>
          <p:nvPr/>
        </p:nvSpPr>
        <p:spPr bwMode="auto">
          <a:xfrm>
            <a:off x="1810961" y="5230586"/>
            <a:ext cx="2741646" cy="8604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solidFill>
                    <a:schemeClr val="tx1"/>
                  </a:solidFill>
                </a:ln>
                <a:effectLst/>
                <a:ea typeface="Calibri" panose="020F0502020204030204" pitchFamily="34" charset="0"/>
                <a:cs typeface="Times New Roman" panose="02020603050405020304" pitchFamily="18" charset="0"/>
              </a:rPr>
              <a:t>Maintain professional boundaries</a:t>
            </a:r>
            <a:endParaRPr kumimoji="0" lang="en-US" altLang="en-US" sz="2800" b="0" i="0" u="none" strike="noStrike" cap="none" normalizeH="0" baseline="0" dirty="0">
              <a:ln>
                <a:solidFill>
                  <a:schemeClr val="tx1"/>
                </a:solidFill>
              </a:ln>
              <a:effectLst/>
            </a:endParaRPr>
          </a:p>
        </p:txBody>
      </p:sp>
      <p:sp>
        <p:nvSpPr>
          <p:cNvPr id="9" name="Rectangle 7">
            <a:extLst>
              <a:ext uri="{FF2B5EF4-FFF2-40B4-BE49-F238E27FC236}">
                <a16:creationId xmlns:a16="http://schemas.microsoft.com/office/drawing/2014/main" id="{1F0D8B09-80B5-4196-88A7-B532B3F3B261}"/>
              </a:ext>
            </a:extLst>
          </p:cNvPr>
          <p:cNvSpPr>
            <a:spLocks noChangeArrowheads="1"/>
          </p:cNvSpPr>
          <p:nvPr/>
        </p:nvSpPr>
        <p:spPr bwMode="auto">
          <a:xfrm>
            <a:off x="2955995" y="193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a:extLst>
              <a:ext uri="{FF2B5EF4-FFF2-40B4-BE49-F238E27FC236}">
                <a16:creationId xmlns:a16="http://schemas.microsoft.com/office/drawing/2014/main" id="{70EC6EC7-6BAC-441F-9D34-560C01A30FC4}"/>
              </a:ext>
            </a:extLst>
          </p:cNvPr>
          <p:cNvSpPr>
            <a:spLocks noChangeArrowheads="1"/>
          </p:cNvSpPr>
          <p:nvPr/>
        </p:nvSpPr>
        <p:spPr bwMode="auto">
          <a:xfrm>
            <a:off x="2955995" y="238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15">
            <a:extLst>
              <a:ext uri="{FF2B5EF4-FFF2-40B4-BE49-F238E27FC236}">
                <a16:creationId xmlns:a16="http://schemas.microsoft.com/office/drawing/2014/main" id="{00BFC5E5-2754-411A-B970-75F1074D8EB1}"/>
              </a:ext>
            </a:extLst>
          </p:cNvPr>
          <p:cNvSpPr>
            <a:spLocks noChangeArrowheads="1"/>
          </p:cNvSpPr>
          <p:nvPr/>
        </p:nvSpPr>
        <p:spPr bwMode="auto">
          <a:xfrm>
            <a:off x="2955995" y="238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a:ln>
                <a:noFill/>
              </a:ln>
              <a:solidFill>
                <a:schemeClr val="tx1"/>
              </a:solidFill>
              <a:effectLst/>
              <a:latin typeface="Ink Free" panose="03080402000500000000"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400" b="0" i="0" u="none" strike="noStrike" cap="none" normalizeH="0" baseline="0">
                <a:ln>
                  <a:noFill/>
                </a:ln>
                <a:solidFill>
                  <a:schemeClr val="tx1"/>
                </a:solidFill>
                <a:effectLst/>
                <a:latin typeface="Ink Free" panose="03080402000500000000" pitchFamily="66" charset="0"/>
                <a:ea typeface="Calibri" panose="020F0502020204030204" pitchFamily="34"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750995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909769" y="2371516"/>
            <a:ext cx="4511400" cy="280076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Previously, in the UK we had the Sex Discrimination Act, the Race Relations Act and the Disability Discrimination Act. The Equality Act 2010 was created to simplify these acts to create one new piece of legislation that covers all aspects of possible discrimination.</a:t>
            </a:r>
          </a:p>
        </p:txBody>
      </p:sp>
      <p:sp>
        <p:nvSpPr>
          <p:cNvPr id="19" name="TextBox 18">
            <a:extLst>
              <a:ext uri="{FF2B5EF4-FFF2-40B4-BE49-F238E27FC236}">
                <a16:creationId xmlns:a16="http://schemas.microsoft.com/office/drawing/2014/main" id="{3F95F211-2D97-4522-B92F-C2166ADDD534}"/>
              </a:ext>
            </a:extLst>
          </p:cNvPr>
          <p:cNvSpPr txBox="1"/>
          <p:nvPr/>
        </p:nvSpPr>
        <p:spPr>
          <a:xfrm>
            <a:off x="905840" y="1771039"/>
            <a:ext cx="45114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 Equality Act (2010) </a:t>
            </a:r>
          </a:p>
        </p:txBody>
      </p:sp>
      <p:sp>
        <p:nvSpPr>
          <p:cNvPr id="18" name="Cloud 17">
            <a:extLst>
              <a:ext uri="{FF2B5EF4-FFF2-40B4-BE49-F238E27FC236}">
                <a16:creationId xmlns:a16="http://schemas.microsoft.com/office/drawing/2014/main" id="{72EE80A5-F6E0-4990-AE90-15A854FDDF1F}"/>
              </a:ext>
            </a:extLst>
          </p:cNvPr>
          <p:cNvSpPr/>
          <p:nvPr/>
        </p:nvSpPr>
        <p:spPr>
          <a:xfrm>
            <a:off x="7602838" y="2995824"/>
            <a:ext cx="2765385" cy="975042"/>
          </a:xfrm>
          <a:custGeom>
            <a:avLst/>
            <a:gdLst>
              <a:gd name="connsiteX0" fmla="*/ 249652 w 2765385"/>
              <a:gd name="connsiteY0" fmla="*/ 324336 h 975042"/>
              <a:gd name="connsiteX1" fmla="*/ 359948 w 2765385"/>
              <a:gd name="connsiteY1" fmla="*/ 155893 h 975042"/>
              <a:gd name="connsiteX2" fmla="*/ 896509 w 2765385"/>
              <a:gd name="connsiteY2" fmla="*/ 117411 h 975042"/>
              <a:gd name="connsiteX3" fmla="*/ 1437488 w 2765385"/>
              <a:gd name="connsiteY3" fmla="*/ 77461 h 975042"/>
              <a:gd name="connsiteX4" fmla="*/ 1648284 w 2765385"/>
              <a:gd name="connsiteY4" fmla="*/ 4514 h 975042"/>
              <a:gd name="connsiteX5" fmla="*/ 1909715 w 2765385"/>
              <a:gd name="connsiteY5" fmla="*/ 55997 h 975042"/>
              <a:gd name="connsiteX6" fmla="*/ 2270112 w 2765385"/>
              <a:gd name="connsiteY6" fmla="*/ 15573 h 975042"/>
              <a:gd name="connsiteX7" fmla="*/ 2452870 w 2765385"/>
              <a:gd name="connsiteY7" fmla="*/ 125852 h 975042"/>
              <a:gd name="connsiteX8" fmla="*/ 2687416 w 2765385"/>
              <a:gd name="connsiteY8" fmla="*/ 232881 h 975042"/>
              <a:gd name="connsiteX9" fmla="*/ 2676918 w 2765385"/>
              <a:gd name="connsiteY9" fmla="*/ 348938 h 975042"/>
              <a:gd name="connsiteX10" fmla="*/ 2753606 w 2765385"/>
              <a:gd name="connsiteY10" fmla="*/ 526387 h 975042"/>
              <a:gd name="connsiteX11" fmla="*/ 2394362 w 2765385"/>
              <a:gd name="connsiteY11" fmla="*/ 681716 h 975042"/>
              <a:gd name="connsiteX12" fmla="*/ 2265759 w 2765385"/>
              <a:gd name="connsiteY12" fmla="*/ 814814 h 975042"/>
              <a:gd name="connsiteX13" fmla="*/ 1827906 w 2765385"/>
              <a:gd name="connsiteY13" fmla="*/ 830929 h 975042"/>
              <a:gd name="connsiteX14" fmla="*/ 1515008 w 2765385"/>
              <a:gd name="connsiteY14" fmla="*/ 972920 h 975042"/>
              <a:gd name="connsiteX15" fmla="*/ 1054943 w 2765385"/>
              <a:gd name="connsiteY15" fmla="*/ 886249 h 975042"/>
              <a:gd name="connsiteX16" fmla="*/ 371534 w 2765385"/>
              <a:gd name="connsiteY16" fmla="*/ 800617 h 975042"/>
              <a:gd name="connsiteX17" fmla="*/ 71055 w 2765385"/>
              <a:gd name="connsiteY17" fmla="*/ 705325 h 975042"/>
              <a:gd name="connsiteX18" fmla="*/ 135260 w 2765385"/>
              <a:gd name="connsiteY18" fmla="*/ 576696 h 975042"/>
              <a:gd name="connsiteX19" fmla="*/ -321 w 2765385"/>
              <a:gd name="connsiteY19" fmla="*/ 444727 h 975042"/>
              <a:gd name="connsiteX20" fmla="*/ 247284 w 2765385"/>
              <a:gd name="connsiteY20" fmla="*/ 327429 h 975042"/>
              <a:gd name="connsiteX21" fmla="*/ 249652 w 2765385"/>
              <a:gd name="connsiteY21" fmla="*/ 324336 h 975042"/>
              <a:gd name="connsiteX0" fmla="*/ 300415 w 2765385"/>
              <a:gd name="connsiteY0" fmla="*/ 590825 h 975042"/>
              <a:gd name="connsiteX1" fmla="*/ 138269 w 2765385"/>
              <a:gd name="connsiteY1" fmla="*/ 572837 h 975042"/>
              <a:gd name="connsiteX2" fmla="*/ 443485 w 2765385"/>
              <a:gd name="connsiteY2" fmla="*/ 787684 h 975042"/>
              <a:gd name="connsiteX3" fmla="*/ 372558 w 2765385"/>
              <a:gd name="connsiteY3" fmla="*/ 796284 h 975042"/>
              <a:gd name="connsiteX4" fmla="*/ 1054815 w 2765385"/>
              <a:gd name="connsiteY4" fmla="*/ 882277 h 975042"/>
              <a:gd name="connsiteX5" fmla="*/ 1012054 w 2765385"/>
              <a:gd name="connsiteY5" fmla="*/ 843005 h 975042"/>
              <a:gd name="connsiteX6" fmla="*/ 1845318 w 2765385"/>
              <a:gd name="connsiteY6" fmla="*/ 784344 h 975042"/>
              <a:gd name="connsiteX7" fmla="*/ 1828226 w 2765385"/>
              <a:gd name="connsiteY7" fmla="*/ 827431 h 975042"/>
              <a:gd name="connsiteX8" fmla="*/ 2184718 w 2765385"/>
              <a:gd name="connsiteY8" fmla="*/ 518081 h 975042"/>
              <a:gd name="connsiteX9" fmla="*/ 2392826 w 2765385"/>
              <a:gd name="connsiteY9" fmla="*/ 679143 h 975042"/>
              <a:gd name="connsiteX10" fmla="*/ 2675638 w 2765385"/>
              <a:gd name="connsiteY10" fmla="*/ 346546 h 975042"/>
              <a:gd name="connsiteX11" fmla="*/ 2582946 w 2765385"/>
              <a:gd name="connsiteY11" fmla="*/ 406944 h 975042"/>
              <a:gd name="connsiteX12" fmla="*/ 2453254 w 2765385"/>
              <a:gd name="connsiteY12" fmla="*/ 122467 h 975042"/>
              <a:gd name="connsiteX13" fmla="*/ 2458120 w 2765385"/>
              <a:gd name="connsiteY13" fmla="*/ 150996 h 975042"/>
              <a:gd name="connsiteX14" fmla="*/ 1861385 w 2765385"/>
              <a:gd name="connsiteY14" fmla="*/ 89198 h 975042"/>
              <a:gd name="connsiteX15" fmla="*/ 1908883 w 2765385"/>
              <a:gd name="connsiteY15" fmla="*/ 52814 h 975042"/>
              <a:gd name="connsiteX16" fmla="*/ 1417323 w 2765385"/>
              <a:gd name="connsiteY16" fmla="*/ 106532 h 975042"/>
              <a:gd name="connsiteX17" fmla="*/ 1440304 w 2765385"/>
              <a:gd name="connsiteY17" fmla="*/ 75159 h 975042"/>
              <a:gd name="connsiteX18" fmla="*/ 896189 w 2765385"/>
              <a:gd name="connsiteY18" fmla="*/ 117185 h 975042"/>
              <a:gd name="connsiteX19" fmla="*/ 979407 w 2765385"/>
              <a:gd name="connsiteY19" fmla="*/ 147610 h 975042"/>
              <a:gd name="connsiteX20" fmla="*/ 264183 w 2765385"/>
              <a:gd name="connsiteY20" fmla="*/ 356364 h 975042"/>
              <a:gd name="connsiteX21" fmla="*/ 249652 w 2765385"/>
              <a:gd name="connsiteY21" fmla="*/ 324336 h 97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5385" h="975042" fill="none" extrusionOk="0">
                <a:moveTo>
                  <a:pt x="249652" y="324336"/>
                </a:moveTo>
                <a:cubicBezTo>
                  <a:pt x="231157" y="264600"/>
                  <a:pt x="269368" y="201426"/>
                  <a:pt x="359948" y="155893"/>
                </a:cubicBezTo>
                <a:cubicBezTo>
                  <a:pt x="473833" y="100376"/>
                  <a:pt x="729399" y="77991"/>
                  <a:pt x="896509" y="117411"/>
                </a:cubicBezTo>
                <a:cubicBezTo>
                  <a:pt x="969686" y="58699"/>
                  <a:pt x="1246441" y="-11256"/>
                  <a:pt x="1437488" y="77461"/>
                </a:cubicBezTo>
                <a:cubicBezTo>
                  <a:pt x="1489277" y="53094"/>
                  <a:pt x="1555856" y="-10790"/>
                  <a:pt x="1648284" y="4514"/>
                </a:cubicBezTo>
                <a:cubicBezTo>
                  <a:pt x="1746457" y="-17168"/>
                  <a:pt x="1830838" y="7714"/>
                  <a:pt x="1909715" y="55997"/>
                </a:cubicBezTo>
                <a:cubicBezTo>
                  <a:pt x="1995161" y="25618"/>
                  <a:pt x="2132994" y="-13828"/>
                  <a:pt x="2270112" y="15573"/>
                </a:cubicBezTo>
                <a:cubicBezTo>
                  <a:pt x="2368031" y="34429"/>
                  <a:pt x="2439783" y="84225"/>
                  <a:pt x="2452870" y="125852"/>
                </a:cubicBezTo>
                <a:cubicBezTo>
                  <a:pt x="2556304" y="140262"/>
                  <a:pt x="2656269" y="173804"/>
                  <a:pt x="2687416" y="232881"/>
                </a:cubicBezTo>
                <a:cubicBezTo>
                  <a:pt x="2712321" y="275984"/>
                  <a:pt x="2700909" y="314373"/>
                  <a:pt x="2676918" y="348938"/>
                </a:cubicBezTo>
                <a:cubicBezTo>
                  <a:pt x="2756388" y="394968"/>
                  <a:pt x="2780748" y="473536"/>
                  <a:pt x="2753606" y="526387"/>
                </a:cubicBezTo>
                <a:cubicBezTo>
                  <a:pt x="2711241" y="613933"/>
                  <a:pt x="2585906" y="664116"/>
                  <a:pt x="2394362" y="681716"/>
                </a:cubicBezTo>
                <a:cubicBezTo>
                  <a:pt x="2386678" y="715532"/>
                  <a:pt x="2345460" y="782541"/>
                  <a:pt x="2265759" y="814814"/>
                </a:cubicBezTo>
                <a:cubicBezTo>
                  <a:pt x="2125127" y="877609"/>
                  <a:pt x="1974754" y="875458"/>
                  <a:pt x="1827906" y="830929"/>
                </a:cubicBezTo>
                <a:cubicBezTo>
                  <a:pt x="1789282" y="897364"/>
                  <a:pt x="1658153" y="986029"/>
                  <a:pt x="1515008" y="972920"/>
                </a:cubicBezTo>
                <a:cubicBezTo>
                  <a:pt x="1346389" y="1001220"/>
                  <a:pt x="1152098" y="984983"/>
                  <a:pt x="1054943" y="886249"/>
                </a:cubicBezTo>
                <a:cubicBezTo>
                  <a:pt x="788862" y="961426"/>
                  <a:pt x="492256" y="930662"/>
                  <a:pt x="371534" y="800617"/>
                </a:cubicBezTo>
                <a:cubicBezTo>
                  <a:pt x="232268" y="811713"/>
                  <a:pt x="114328" y="752712"/>
                  <a:pt x="71055" y="705325"/>
                </a:cubicBezTo>
                <a:cubicBezTo>
                  <a:pt x="44782" y="651029"/>
                  <a:pt x="69326" y="621343"/>
                  <a:pt x="135260" y="576696"/>
                </a:cubicBezTo>
                <a:cubicBezTo>
                  <a:pt x="35362" y="538439"/>
                  <a:pt x="-21122" y="500948"/>
                  <a:pt x="-321" y="444727"/>
                </a:cubicBezTo>
                <a:cubicBezTo>
                  <a:pt x="23419" y="406979"/>
                  <a:pt x="118091" y="320802"/>
                  <a:pt x="247284" y="327429"/>
                </a:cubicBezTo>
                <a:cubicBezTo>
                  <a:pt x="248318" y="326225"/>
                  <a:pt x="248774" y="325662"/>
                  <a:pt x="249652" y="324336"/>
                </a:cubicBezTo>
                <a:close/>
              </a:path>
              <a:path w="2765385" h="975042" fill="none" extrusionOk="0">
                <a:moveTo>
                  <a:pt x="300415" y="590825"/>
                </a:moveTo>
                <a:cubicBezTo>
                  <a:pt x="242869" y="589960"/>
                  <a:pt x="185779" y="589032"/>
                  <a:pt x="138269" y="572837"/>
                </a:cubicBezTo>
                <a:moveTo>
                  <a:pt x="443485" y="787684"/>
                </a:moveTo>
                <a:cubicBezTo>
                  <a:pt x="423697" y="793306"/>
                  <a:pt x="404016" y="794218"/>
                  <a:pt x="372558" y="796284"/>
                </a:cubicBezTo>
                <a:moveTo>
                  <a:pt x="1054815" y="882277"/>
                </a:moveTo>
                <a:cubicBezTo>
                  <a:pt x="1035370" y="871878"/>
                  <a:pt x="1023225" y="853457"/>
                  <a:pt x="1012054" y="843005"/>
                </a:cubicBezTo>
                <a:moveTo>
                  <a:pt x="1845318" y="784344"/>
                </a:moveTo>
                <a:cubicBezTo>
                  <a:pt x="1844016" y="801942"/>
                  <a:pt x="1834012" y="816081"/>
                  <a:pt x="1828226" y="827431"/>
                </a:cubicBezTo>
                <a:moveTo>
                  <a:pt x="2184718" y="518081"/>
                </a:moveTo>
                <a:cubicBezTo>
                  <a:pt x="2313186" y="541039"/>
                  <a:pt x="2381483" y="609228"/>
                  <a:pt x="2392826" y="679143"/>
                </a:cubicBezTo>
                <a:moveTo>
                  <a:pt x="2675638" y="346546"/>
                </a:moveTo>
                <a:cubicBezTo>
                  <a:pt x="2660102" y="374465"/>
                  <a:pt x="2622800" y="388296"/>
                  <a:pt x="2582946" y="406944"/>
                </a:cubicBezTo>
                <a:moveTo>
                  <a:pt x="2453254" y="122467"/>
                </a:moveTo>
                <a:cubicBezTo>
                  <a:pt x="2458095" y="131198"/>
                  <a:pt x="2458305" y="141779"/>
                  <a:pt x="2458120" y="150996"/>
                </a:cubicBezTo>
                <a:moveTo>
                  <a:pt x="1861385" y="89198"/>
                </a:moveTo>
                <a:cubicBezTo>
                  <a:pt x="1870009" y="77997"/>
                  <a:pt x="1887987" y="63384"/>
                  <a:pt x="1908883" y="52814"/>
                </a:cubicBezTo>
                <a:moveTo>
                  <a:pt x="1417323" y="106532"/>
                </a:moveTo>
                <a:cubicBezTo>
                  <a:pt x="1420496" y="96879"/>
                  <a:pt x="1431804" y="87951"/>
                  <a:pt x="1440304" y="75159"/>
                </a:cubicBezTo>
                <a:moveTo>
                  <a:pt x="896189" y="117185"/>
                </a:moveTo>
                <a:cubicBezTo>
                  <a:pt x="927009" y="125853"/>
                  <a:pt x="950434" y="131269"/>
                  <a:pt x="979407" y="147610"/>
                </a:cubicBezTo>
                <a:moveTo>
                  <a:pt x="264183" y="356364"/>
                </a:moveTo>
                <a:cubicBezTo>
                  <a:pt x="257352" y="345765"/>
                  <a:pt x="251244" y="332495"/>
                  <a:pt x="249652" y="324336"/>
                </a:cubicBezTo>
              </a:path>
              <a:path w="2765385" h="975042" stroke="0" extrusionOk="0">
                <a:moveTo>
                  <a:pt x="249652" y="324336"/>
                </a:moveTo>
                <a:cubicBezTo>
                  <a:pt x="232851" y="283147"/>
                  <a:pt x="267584" y="198941"/>
                  <a:pt x="359948" y="155893"/>
                </a:cubicBezTo>
                <a:cubicBezTo>
                  <a:pt x="498435" y="76887"/>
                  <a:pt x="712757" y="95529"/>
                  <a:pt x="896509" y="117411"/>
                </a:cubicBezTo>
                <a:cubicBezTo>
                  <a:pt x="1038955" y="29545"/>
                  <a:pt x="1273434" y="-11061"/>
                  <a:pt x="1437488" y="77461"/>
                </a:cubicBezTo>
                <a:cubicBezTo>
                  <a:pt x="1490628" y="59103"/>
                  <a:pt x="1552183" y="11581"/>
                  <a:pt x="1648284" y="4514"/>
                </a:cubicBezTo>
                <a:cubicBezTo>
                  <a:pt x="1759789" y="7965"/>
                  <a:pt x="1860832" y="26040"/>
                  <a:pt x="1909715" y="55997"/>
                </a:cubicBezTo>
                <a:cubicBezTo>
                  <a:pt x="1978703" y="15524"/>
                  <a:pt x="2179604" y="-2806"/>
                  <a:pt x="2270112" y="15573"/>
                </a:cubicBezTo>
                <a:cubicBezTo>
                  <a:pt x="2356435" y="47033"/>
                  <a:pt x="2433731" y="86193"/>
                  <a:pt x="2452870" y="125852"/>
                </a:cubicBezTo>
                <a:cubicBezTo>
                  <a:pt x="2552505" y="129642"/>
                  <a:pt x="2648782" y="186560"/>
                  <a:pt x="2687416" y="232881"/>
                </a:cubicBezTo>
                <a:cubicBezTo>
                  <a:pt x="2713907" y="277084"/>
                  <a:pt x="2707883" y="306299"/>
                  <a:pt x="2676918" y="348938"/>
                </a:cubicBezTo>
                <a:cubicBezTo>
                  <a:pt x="2760490" y="409774"/>
                  <a:pt x="2788251" y="453194"/>
                  <a:pt x="2753606" y="526387"/>
                </a:cubicBezTo>
                <a:cubicBezTo>
                  <a:pt x="2708202" y="617509"/>
                  <a:pt x="2576819" y="686413"/>
                  <a:pt x="2394362" y="681716"/>
                </a:cubicBezTo>
                <a:cubicBezTo>
                  <a:pt x="2403665" y="719484"/>
                  <a:pt x="2350782" y="779178"/>
                  <a:pt x="2265759" y="814814"/>
                </a:cubicBezTo>
                <a:cubicBezTo>
                  <a:pt x="2120533" y="877675"/>
                  <a:pt x="1986906" y="882691"/>
                  <a:pt x="1827906" y="830929"/>
                </a:cubicBezTo>
                <a:cubicBezTo>
                  <a:pt x="1751125" y="903755"/>
                  <a:pt x="1657466" y="993047"/>
                  <a:pt x="1515008" y="972920"/>
                </a:cubicBezTo>
                <a:cubicBezTo>
                  <a:pt x="1341728" y="991457"/>
                  <a:pt x="1171293" y="953651"/>
                  <a:pt x="1054943" y="886249"/>
                </a:cubicBezTo>
                <a:cubicBezTo>
                  <a:pt x="852635" y="939727"/>
                  <a:pt x="503429" y="925801"/>
                  <a:pt x="371534" y="800617"/>
                </a:cubicBezTo>
                <a:cubicBezTo>
                  <a:pt x="228833" y="791912"/>
                  <a:pt x="107671" y="786740"/>
                  <a:pt x="71055" y="705325"/>
                </a:cubicBezTo>
                <a:cubicBezTo>
                  <a:pt x="46216" y="668236"/>
                  <a:pt x="73068" y="601970"/>
                  <a:pt x="135260" y="576696"/>
                </a:cubicBezTo>
                <a:cubicBezTo>
                  <a:pt x="28841" y="542372"/>
                  <a:pt x="-22473" y="495074"/>
                  <a:pt x="-321" y="444727"/>
                </a:cubicBezTo>
                <a:cubicBezTo>
                  <a:pt x="24102" y="390232"/>
                  <a:pt x="116524" y="313096"/>
                  <a:pt x="247284" y="327429"/>
                </a:cubicBezTo>
                <a:cubicBezTo>
                  <a:pt x="248014" y="326407"/>
                  <a:pt x="248693" y="325678"/>
                  <a:pt x="249652" y="324336"/>
                </a:cubicBezTo>
                <a:close/>
              </a:path>
              <a:path w="2765385" h="975042" fill="none" stroke="0" extrusionOk="0">
                <a:moveTo>
                  <a:pt x="300415" y="590825"/>
                </a:moveTo>
                <a:cubicBezTo>
                  <a:pt x="240355" y="583742"/>
                  <a:pt x="184964" y="587308"/>
                  <a:pt x="138269" y="572837"/>
                </a:cubicBezTo>
                <a:moveTo>
                  <a:pt x="443485" y="787684"/>
                </a:moveTo>
                <a:cubicBezTo>
                  <a:pt x="416320" y="790037"/>
                  <a:pt x="398124" y="796775"/>
                  <a:pt x="372558" y="796284"/>
                </a:cubicBezTo>
                <a:moveTo>
                  <a:pt x="1054815" y="882277"/>
                </a:moveTo>
                <a:cubicBezTo>
                  <a:pt x="1034772" y="872076"/>
                  <a:pt x="1022865" y="856654"/>
                  <a:pt x="1012054" y="843005"/>
                </a:cubicBezTo>
                <a:moveTo>
                  <a:pt x="1845318" y="784344"/>
                </a:moveTo>
                <a:cubicBezTo>
                  <a:pt x="1841304" y="795900"/>
                  <a:pt x="1835771" y="811984"/>
                  <a:pt x="1828226" y="827431"/>
                </a:cubicBezTo>
                <a:moveTo>
                  <a:pt x="2184718" y="518081"/>
                </a:moveTo>
                <a:cubicBezTo>
                  <a:pt x="2302672" y="546386"/>
                  <a:pt x="2381782" y="597509"/>
                  <a:pt x="2392826" y="679143"/>
                </a:cubicBezTo>
                <a:moveTo>
                  <a:pt x="2675638" y="346546"/>
                </a:moveTo>
                <a:cubicBezTo>
                  <a:pt x="2660910" y="369858"/>
                  <a:pt x="2623795" y="386703"/>
                  <a:pt x="2582946" y="406944"/>
                </a:cubicBezTo>
                <a:moveTo>
                  <a:pt x="2453254" y="122467"/>
                </a:moveTo>
                <a:cubicBezTo>
                  <a:pt x="2455447" y="133031"/>
                  <a:pt x="2459550" y="139048"/>
                  <a:pt x="2458120" y="150996"/>
                </a:cubicBezTo>
                <a:moveTo>
                  <a:pt x="1861385" y="89198"/>
                </a:moveTo>
                <a:cubicBezTo>
                  <a:pt x="1878403" y="73416"/>
                  <a:pt x="1889232" y="60171"/>
                  <a:pt x="1908883" y="52814"/>
                </a:cubicBezTo>
                <a:moveTo>
                  <a:pt x="1417323" y="106532"/>
                </a:moveTo>
                <a:cubicBezTo>
                  <a:pt x="1421414" y="96074"/>
                  <a:pt x="1428868" y="86203"/>
                  <a:pt x="1440304" y="75159"/>
                </a:cubicBezTo>
                <a:moveTo>
                  <a:pt x="896189" y="117185"/>
                </a:moveTo>
                <a:cubicBezTo>
                  <a:pt x="922346" y="131643"/>
                  <a:pt x="958695" y="137929"/>
                  <a:pt x="979407" y="147610"/>
                </a:cubicBezTo>
                <a:moveTo>
                  <a:pt x="264183" y="356364"/>
                </a:moveTo>
                <a:cubicBezTo>
                  <a:pt x="254558" y="346495"/>
                  <a:pt x="253614" y="333569"/>
                  <a:pt x="249652" y="324336"/>
                </a:cubicBezTo>
              </a:path>
            </a:pathLst>
          </a:custGeom>
          <a:ln>
            <a:extLst>
              <a:ext uri="{C807C97D-BFC1-408E-A445-0C87EB9F89A2}">
                <ask:lineSketchStyleProps xmlns:ask="http://schemas.microsoft.com/office/drawing/2018/sketchyshapes" sd="1090976289">
                  <a:prstGeom prst="cloud">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kern="100" dirty="0">
                <a:ln>
                  <a:solidFill>
                    <a:sysClr val="windowText" lastClr="000000"/>
                  </a:solidFill>
                </a:ln>
                <a:solidFill>
                  <a:sysClr val="windowText" lastClr="000000"/>
                </a:solidFill>
                <a:effectLst/>
                <a:ea typeface="Calibri" panose="020F0502020204030204" pitchFamily="34" charset="0"/>
                <a:cs typeface="Times New Roman" panose="02020603050405020304" pitchFamily="18" charset="0"/>
              </a:rPr>
              <a:t>Protected Characteristics</a:t>
            </a:r>
            <a:endParaRPr lang="en-GB" sz="1600" kern="100" dirty="0">
              <a:ln>
                <a:solidFill>
                  <a:sysClr val="windowText" lastClr="000000"/>
                </a:solidFill>
              </a:ln>
              <a:solidFill>
                <a:sysClr val="windowText" lastClr="000000"/>
              </a:solidFill>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634E51B5-556A-424C-AF36-C4B96F874E56}"/>
              </a:ext>
            </a:extLst>
          </p:cNvPr>
          <p:cNvSpPr txBox="1"/>
          <p:nvPr/>
        </p:nvSpPr>
        <p:spPr>
          <a:xfrm>
            <a:off x="7401782" y="2119342"/>
            <a:ext cx="821231" cy="369332"/>
          </a:xfrm>
          <a:prstGeom prst="rect">
            <a:avLst/>
          </a:prstGeom>
          <a:noFill/>
        </p:spPr>
        <p:txBody>
          <a:bodyPr wrap="square">
            <a:spAutoFit/>
          </a:bodyPr>
          <a:lstStyle/>
          <a:p>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rPr>
              <a:t>Age</a:t>
            </a:r>
            <a:endParaRPr lang="en-GB" dirty="0"/>
          </a:p>
        </p:txBody>
      </p:sp>
      <p:sp>
        <p:nvSpPr>
          <p:cNvPr id="22" name="TextBox 21">
            <a:extLst>
              <a:ext uri="{FF2B5EF4-FFF2-40B4-BE49-F238E27FC236}">
                <a16:creationId xmlns:a16="http://schemas.microsoft.com/office/drawing/2014/main" id="{AAC485D3-8526-4796-AEC7-6B100FE1805E}"/>
              </a:ext>
            </a:extLst>
          </p:cNvPr>
          <p:cNvSpPr txBox="1"/>
          <p:nvPr/>
        </p:nvSpPr>
        <p:spPr>
          <a:xfrm>
            <a:off x="8525084" y="2124566"/>
            <a:ext cx="1482753"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D</a:t>
            </a:r>
            <a:r>
              <a:rPr kumimoji="0" lang="en-GB" b="0" i="0" u="none" strike="noStrike" kern="1200" cap="none" spc="0" normalizeH="0" baseline="0" noProof="0" dirty="0" err="1">
                <a:ln>
                  <a:solidFill>
                    <a:sysClr val="windowText" lastClr="000000"/>
                  </a:solidFill>
                </a:ln>
                <a:solidFill>
                  <a:prstClr val="black"/>
                </a:solidFill>
                <a:effectLst/>
                <a:uLnTx/>
                <a:uFillTx/>
                <a:latin typeface="Calibri" panose="020F0502020204030204"/>
              </a:rPr>
              <a:t>isability</a:t>
            </a:r>
            <a:endPar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endParaRPr>
          </a:p>
        </p:txBody>
      </p:sp>
      <p:sp>
        <p:nvSpPr>
          <p:cNvPr id="24" name="TextBox 23">
            <a:extLst>
              <a:ext uri="{FF2B5EF4-FFF2-40B4-BE49-F238E27FC236}">
                <a16:creationId xmlns:a16="http://schemas.microsoft.com/office/drawing/2014/main" id="{88249B3F-A3F5-4FFF-8349-787FF82129C2}"/>
              </a:ext>
            </a:extLst>
          </p:cNvPr>
          <p:cNvSpPr txBox="1"/>
          <p:nvPr/>
        </p:nvSpPr>
        <p:spPr>
          <a:xfrm>
            <a:off x="10006256" y="2276294"/>
            <a:ext cx="1837967" cy="646331"/>
          </a:xfrm>
          <a:prstGeom prst="rect">
            <a:avLst/>
          </a:prstGeom>
          <a:noFill/>
        </p:spPr>
        <p:txBody>
          <a:bodyPr wrap="square">
            <a:spAutoFit/>
          </a:bodyPr>
          <a:lstStyle/>
          <a:p>
            <a:pPr algn="ctr"/>
            <a:r>
              <a:rPr lang="en-GB" dirty="0">
                <a:ln>
                  <a:solidFill>
                    <a:sysClr val="windowText" lastClr="000000"/>
                  </a:solidFill>
                </a:ln>
                <a:solidFill>
                  <a:prstClr val="black"/>
                </a:solidFill>
                <a:latin typeface="Calibri" panose="020F0502020204030204"/>
              </a:rPr>
              <a:t>G</a:t>
            </a:r>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rPr>
              <a:t>ender reassignment </a:t>
            </a:r>
            <a:endParaRPr lang="en-GB" dirty="0"/>
          </a:p>
        </p:txBody>
      </p:sp>
      <p:sp>
        <p:nvSpPr>
          <p:cNvPr id="26" name="TextBox 25">
            <a:extLst>
              <a:ext uri="{FF2B5EF4-FFF2-40B4-BE49-F238E27FC236}">
                <a16:creationId xmlns:a16="http://schemas.microsoft.com/office/drawing/2014/main" id="{8A53C55B-555D-498D-9AEC-651B2FC5E089}"/>
              </a:ext>
            </a:extLst>
          </p:cNvPr>
          <p:cNvSpPr txBox="1"/>
          <p:nvPr/>
        </p:nvSpPr>
        <p:spPr>
          <a:xfrm>
            <a:off x="10291995" y="3692504"/>
            <a:ext cx="1478652"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M</a:t>
            </a:r>
            <a:r>
              <a:rPr kumimoji="0" lang="en-GB" b="0" i="0" u="none" strike="noStrike" kern="1200" cap="none" spc="0" normalizeH="0" baseline="0" noProof="0" dirty="0" err="1">
                <a:ln>
                  <a:solidFill>
                    <a:sysClr val="windowText" lastClr="000000"/>
                  </a:solidFill>
                </a:ln>
                <a:solidFill>
                  <a:prstClr val="black"/>
                </a:solidFill>
                <a:effectLst/>
                <a:uLnTx/>
                <a:uFillTx/>
                <a:latin typeface="Calibri" panose="020F0502020204030204"/>
              </a:rPr>
              <a:t>arriage</a:t>
            </a:r>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rPr>
              <a:t> and civil partnership</a:t>
            </a:r>
          </a:p>
        </p:txBody>
      </p:sp>
      <p:sp>
        <p:nvSpPr>
          <p:cNvPr id="27" name="TextBox 26">
            <a:extLst>
              <a:ext uri="{FF2B5EF4-FFF2-40B4-BE49-F238E27FC236}">
                <a16:creationId xmlns:a16="http://schemas.microsoft.com/office/drawing/2014/main" id="{7883AA8C-B82E-4D12-9858-F977D3BA3E21}"/>
              </a:ext>
            </a:extLst>
          </p:cNvPr>
          <p:cNvSpPr txBox="1"/>
          <p:nvPr/>
        </p:nvSpPr>
        <p:spPr>
          <a:xfrm>
            <a:off x="7879279" y="4605108"/>
            <a:ext cx="1387181"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P</a:t>
            </a:r>
            <a:r>
              <a:rPr kumimoji="0" lang="en-GB" b="0" i="0" u="none" strike="noStrike" kern="1200" cap="none" spc="0" normalizeH="0" baseline="0" noProof="0" dirty="0" err="1">
                <a:ln>
                  <a:solidFill>
                    <a:sysClr val="windowText" lastClr="000000"/>
                  </a:solidFill>
                </a:ln>
                <a:solidFill>
                  <a:prstClr val="black"/>
                </a:solidFill>
                <a:effectLst/>
                <a:uLnTx/>
                <a:uFillTx/>
                <a:latin typeface="Calibri" panose="020F0502020204030204"/>
              </a:rPr>
              <a:t>regnancy</a:t>
            </a:r>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rPr>
              <a:t> and maternity</a:t>
            </a:r>
          </a:p>
        </p:txBody>
      </p:sp>
      <p:sp>
        <p:nvSpPr>
          <p:cNvPr id="28" name="TextBox 27">
            <a:extLst>
              <a:ext uri="{FF2B5EF4-FFF2-40B4-BE49-F238E27FC236}">
                <a16:creationId xmlns:a16="http://schemas.microsoft.com/office/drawing/2014/main" id="{09874D81-EF08-45B6-ABE4-09561E1C65E4}"/>
              </a:ext>
            </a:extLst>
          </p:cNvPr>
          <p:cNvSpPr txBox="1"/>
          <p:nvPr/>
        </p:nvSpPr>
        <p:spPr>
          <a:xfrm>
            <a:off x="6789711" y="4605108"/>
            <a:ext cx="698085" cy="369332"/>
          </a:xfrm>
          <a:prstGeom prst="rect">
            <a:avLst/>
          </a:prstGeom>
          <a:noFill/>
        </p:spPr>
        <p:txBody>
          <a:bodyPr wrap="square">
            <a:spAutoFit/>
          </a:bodyPr>
          <a:lstStyle/>
          <a:p>
            <a:r>
              <a:rPr lang="en-GB" dirty="0">
                <a:ln>
                  <a:solidFill>
                    <a:sysClr val="windowText" lastClr="000000"/>
                  </a:solidFill>
                </a:ln>
                <a:solidFill>
                  <a:prstClr val="black"/>
                </a:solidFill>
                <a:latin typeface="Calibri" panose="020F0502020204030204"/>
              </a:rPr>
              <a:t>R</a:t>
            </a:r>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rPr>
              <a:t>ace</a:t>
            </a:r>
            <a:endParaRPr lang="en-GB" dirty="0"/>
          </a:p>
        </p:txBody>
      </p:sp>
      <p:sp>
        <p:nvSpPr>
          <p:cNvPr id="29" name="TextBox 28">
            <a:extLst>
              <a:ext uri="{FF2B5EF4-FFF2-40B4-BE49-F238E27FC236}">
                <a16:creationId xmlns:a16="http://schemas.microsoft.com/office/drawing/2014/main" id="{B522F1C0-2F83-4EA1-B384-7E7D37E82D9E}"/>
              </a:ext>
            </a:extLst>
          </p:cNvPr>
          <p:cNvSpPr txBox="1"/>
          <p:nvPr/>
        </p:nvSpPr>
        <p:spPr>
          <a:xfrm>
            <a:off x="6136921" y="3845885"/>
            <a:ext cx="1377016" cy="369332"/>
          </a:xfrm>
          <a:prstGeom prst="rect">
            <a:avLst/>
          </a:prstGeom>
          <a:noFill/>
        </p:spPr>
        <p:txBody>
          <a:bodyPr wrap="square">
            <a:spAutoFit/>
          </a:bodyPr>
          <a:lstStyle/>
          <a:p>
            <a:r>
              <a:rPr lang="en-GB" dirty="0">
                <a:ln>
                  <a:solidFill>
                    <a:sysClr val="windowText" lastClr="000000"/>
                  </a:solidFill>
                </a:ln>
                <a:solidFill>
                  <a:prstClr val="black"/>
                </a:solidFill>
                <a:latin typeface="Calibri" panose="020F0502020204030204"/>
              </a:rPr>
              <a:t>R</a:t>
            </a:r>
            <a:r>
              <a:rPr kumimoji="0" lang="en-GB" b="0" i="0" u="none" strike="noStrike" kern="1200" cap="none" spc="0" normalizeH="0" baseline="0" noProof="0" dirty="0" err="1">
                <a:ln>
                  <a:solidFill>
                    <a:sysClr val="windowText" lastClr="000000"/>
                  </a:solidFill>
                </a:ln>
                <a:solidFill>
                  <a:prstClr val="black"/>
                </a:solidFill>
                <a:effectLst/>
                <a:uLnTx/>
                <a:uFillTx/>
                <a:latin typeface="Calibri" panose="020F0502020204030204"/>
              </a:rPr>
              <a:t>eligion</a:t>
            </a:r>
            <a:endParaRPr lang="en-GB" dirty="0"/>
          </a:p>
        </p:txBody>
      </p:sp>
      <p:sp>
        <p:nvSpPr>
          <p:cNvPr id="30" name="TextBox 29">
            <a:extLst>
              <a:ext uri="{FF2B5EF4-FFF2-40B4-BE49-F238E27FC236}">
                <a16:creationId xmlns:a16="http://schemas.microsoft.com/office/drawing/2014/main" id="{935059EA-9F82-41DC-8B16-262BF0436A78}"/>
              </a:ext>
            </a:extLst>
          </p:cNvPr>
          <p:cNvSpPr txBox="1"/>
          <p:nvPr/>
        </p:nvSpPr>
        <p:spPr>
          <a:xfrm>
            <a:off x="9014190" y="4526008"/>
            <a:ext cx="1223271"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S</a:t>
            </a:r>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rPr>
              <a:t>ex</a:t>
            </a:r>
          </a:p>
        </p:txBody>
      </p:sp>
      <p:sp>
        <p:nvSpPr>
          <p:cNvPr id="31" name="TextBox 30">
            <a:extLst>
              <a:ext uri="{FF2B5EF4-FFF2-40B4-BE49-F238E27FC236}">
                <a16:creationId xmlns:a16="http://schemas.microsoft.com/office/drawing/2014/main" id="{92E17031-523C-4136-9ACD-04C2F7D39FED}"/>
              </a:ext>
            </a:extLst>
          </p:cNvPr>
          <p:cNvSpPr txBox="1"/>
          <p:nvPr/>
        </p:nvSpPr>
        <p:spPr>
          <a:xfrm>
            <a:off x="5888176" y="2672658"/>
            <a:ext cx="1644445"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Sexual orientation</a:t>
            </a:r>
          </a:p>
        </p:txBody>
      </p:sp>
    </p:spTree>
    <p:extLst>
      <p:ext uri="{BB962C8B-B14F-4D97-AF65-F5344CB8AC3E}">
        <p14:creationId xmlns:p14="http://schemas.microsoft.com/office/powerpoint/2010/main" val="26930791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477788" y="1904209"/>
            <a:ext cx="4796005" cy="415498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Direct and indirect discrimination on the basis of a protected characteristic is illegal.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solidFill>
                  <a:sysClr val="windowText" lastClr="000000"/>
                </a:solidFill>
              </a:ln>
              <a:solidFill>
                <a:prstClr val="black"/>
              </a:solidFill>
              <a:effectLst/>
              <a:highlight>
                <a:srgbClr val="FABCE5"/>
              </a:highligh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highlight>
                  <a:srgbClr val="FABCE5"/>
                </a:highlight>
                <a:uLnTx/>
                <a:uFillTx/>
                <a:latin typeface="Calibri" panose="020F0502020204030204"/>
                <a:ea typeface="+mn-ea"/>
                <a:cs typeface="+mn-cs"/>
              </a:rPr>
              <a:t>Direct discrimination </a:t>
            </a: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when you are treated differently or worse than someone else for certain reasons.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highlight>
                  <a:srgbClr val="FABCE5"/>
                </a:highlight>
                <a:uLnTx/>
                <a:uFillTx/>
                <a:latin typeface="Calibri" panose="020F0502020204030204"/>
                <a:ea typeface="+mn-ea"/>
                <a:cs typeface="+mn-cs"/>
              </a:rPr>
              <a:t>Indirect discrimination </a:t>
            </a: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when there’s a practice, policy or rule which applies to everyone in the same way, but it has a worse effect on some people than others.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110313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 Equality Act (2010) </a:t>
            </a:r>
          </a:p>
        </p:txBody>
      </p:sp>
      <p:graphicFrame>
        <p:nvGraphicFramePr>
          <p:cNvPr id="2" name="Table 1">
            <a:extLst>
              <a:ext uri="{FF2B5EF4-FFF2-40B4-BE49-F238E27FC236}">
                <a16:creationId xmlns:a16="http://schemas.microsoft.com/office/drawing/2014/main" id="{2ACDB4F2-AC7D-4548-B407-96B8A6A71F7E}"/>
              </a:ext>
            </a:extLst>
          </p:cNvPr>
          <p:cNvGraphicFramePr>
            <a:graphicFrameLocks noGrp="1"/>
          </p:cNvGraphicFramePr>
          <p:nvPr>
            <p:extLst>
              <p:ext uri="{D42A27DB-BD31-4B8C-83A1-F6EECF244321}">
                <p14:modId xmlns:p14="http://schemas.microsoft.com/office/powerpoint/2010/main" val="2932822933"/>
              </p:ext>
            </p:extLst>
          </p:nvPr>
        </p:nvGraphicFramePr>
        <p:xfrm>
          <a:off x="5870328" y="2485422"/>
          <a:ext cx="5725160" cy="2783332"/>
        </p:xfrm>
        <a:graphic>
          <a:graphicData uri="http://schemas.openxmlformats.org/drawingml/2006/table">
            <a:tbl>
              <a:tblPr firstRow="1" firstCol="1" bandRow="1">
                <a:tableStyleId>{5940675A-B579-460E-94D1-54222C63F5DA}</a:tableStyleId>
              </a:tblPr>
              <a:tblGrid>
                <a:gridCol w="2862580">
                  <a:extLst>
                    <a:ext uri="{9D8B030D-6E8A-4147-A177-3AD203B41FA5}">
                      <a16:colId xmlns:a16="http://schemas.microsoft.com/office/drawing/2014/main" val="1866367066"/>
                    </a:ext>
                  </a:extLst>
                </a:gridCol>
                <a:gridCol w="2862580">
                  <a:extLst>
                    <a:ext uri="{9D8B030D-6E8A-4147-A177-3AD203B41FA5}">
                      <a16:colId xmlns:a16="http://schemas.microsoft.com/office/drawing/2014/main" val="3948385370"/>
                    </a:ext>
                  </a:extLst>
                </a:gridCol>
              </a:tblGrid>
              <a:tr h="0">
                <a:tc>
                  <a:txBody>
                    <a:bodyPr/>
                    <a:lstStyle/>
                    <a:p>
                      <a:pPr algn="ctr">
                        <a:lnSpc>
                          <a:spcPct val="107000"/>
                        </a:lnSpc>
                        <a:spcAft>
                          <a:spcPts val="800"/>
                        </a:spcAft>
                      </a:pPr>
                      <a:r>
                        <a:rPr lang="en-GB" sz="2000" kern="100">
                          <a:ln>
                            <a:solidFill>
                              <a:schemeClr val="tx1"/>
                            </a:solidFill>
                          </a:ln>
                          <a:solidFill>
                            <a:schemeClr val="tx1"/>
                          </a:solidFill>
                          <a:effectLst/>
                        </a:rPr>
                        <a:t>Policy linked to the Equality Act</a:t>
                      </a:r>
                      <a:endParaRPr lang="en-GB" sz="20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kern="100">
                          <a:ln>
                            <a:solidFill>
                              <a:schemeClr val="tx1"/>
                            </a:solidFill>
                          </a:ln>
                          <a:solidFill>
                            <a:schemeClr val="tx1"/>
                          </a:solidFill>
                          <a:effectLst/>
                        </a:rPr>
                        <a:t>Procedures linked to the Equality Act</a:t>
                      </a:r>
                      <a:endParaRPr lang="en-GB" sz="20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0788669"/>
                  </a:ext>
                </a:extLst>
              </a:tr>
              <a:tr h="0">
                <a:tc>
                  <a:txBody>
                    <a:bodyPr/>
                    <a:lstStyle/>
                    <a:p>
                      <a:pPr>
                        <a:lnSpc>
                          <a:spcPct val="107000"/>
                        </a:lnSpc>
                        <a:spcAft>
                          <a:spcPts val="800"/>
                        </a:spcAft>
                      </a:pPr>
                      <a:r>
                        <a:rPr lang="en-GB" sz="2000" kern="100" dirty="0">
                          <a:ln>
                            <a:solidFill>
                              <a:schemeClr val="tx1"/>
                            </a:solidFill>
                          </a:ln>
                          <a:solidFill>
                            <a:schemeClr val="tx1"/>
                          </a:solidFill>
                          <a:effectLst/>
                        </a:rPr>
                        <a:t>- Equality and diversity </a:t>
                      </a:r>
                    </a:p>
                    <a:p>
                      <a:pPr>
                        <a:lnSpc>
                          <a:spcPct val="107000"/>
                        </a:lnSpc>
                        <a:spcAft>
                          <a:spcPts val="800"/>
                        </a:spcAft>
                      </a:pPr>
                      <a:endParaRPr lang="en-GB" sz="20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ln>
                            <a:solidFill>
                              <a:schemeClr val="tx1"/>
                            </a:solidFill>
                          </a:ln>
                          <a:solidFill>
                            <a:schemeClr val="tx1"/>
                          </a:solidFill>
                          <a:effectLst/>
                        </a:rPr>
                        <a:t>- Provide resources that reflect society </a:t>
                      </a:r>
                    </a:p>
                    <a:p>
                      <a:pPr>
                        <a:lnSpc>
                          <a:spcPct val="107000"/>
                        </a:lnSpc>
                        <a:spcAft>
                          <a:spcPts val="800"/>
                        </a:spcAft>
                      </a:pPr>
                      <a:r>
                        <a:rPr lang="en-GB" sz="2000" kern="100" dirty="0">
                          <a:ln>
                            <a:solidFill>
                              <a:schemeClr val="tx1"/>
                            </a:solidFill>
                          </a:ln>
                          <a:solidFill>
                            <a:schemeClr val="tx1"/>
                          </a:solidFill>
                          <a:effectLst/>
                        </a:rPr>
                        <a:t>- Be a good role model </a:t>
                      </a:r>
                    </a:p>
                    <a:p>
                      <a:pPr>
                        <a:lnSpc>
                          <a:spcPct val="107000"/>
                        </a:lnSpc>
                        <a:spcAft>
                          <a:spcPts val="800"/>
                        </a:spcAft>
                      </a:pPr>
                      <a:r>
                        <a:rPr lang="en-GB" sz="2000" kern="100" dirty="0">
                          <a:ln>
                            <a:solidFill>
                              <a:schemeClr val="tx1"/>
                            </a:solidFill>
                          </a:ln>
                          <a:solidFill>
                            <a:schemeClr val="tx1"/>
                          </a:solidFill>
                          <a:effectLst/>
                        </a:rPr>
                        <a:t>-Adjust activities to ensure everyone can participate </a:t>
                      </a:r>
                    </a:p>
                  </a:txBody>
                  <a:tcPr marL="68580" marR="68580" marT="0" marB="0"/>
                </a:tc>
                <a:extLst>
                  <a:ext uri="{0D108BD9-81ED-4DB2-BD59-A6C34878D82A}">
                    <a16:rowId xmlns:a16="http://schemas.microsoft.com/office/drawing/2014/main" val="3024853124"/>
                  </a:ext>
                </a:extLst>
              </a:tr>
            </a:tbl>
          </a:graphicData>
        </a:graphic>
      </p:graphicFrame>
    </p:spTree>
    <p:extLst>
      <p:ext uri="{BB962C8B-B14F-4D97-AF65-F5344CB8AC3E}">
        <p14:creationId xmlns:p14="http://schemas.microsoft.com/office/powerpoint/2010/main" val="220181136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899763" y="3335234"/>
            <a:ext cx="3909187"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Equality - Individuals are not treated less favourably.</a:t>
            </a:r>
          </a:p>
        </p:txBody>
      </p:sp>
      <p:sp>
        <p:nvSpPr>
          <p:cNvPr id="19" name="TextBox 18">
            <a:extLst>
              <a:ext uri="{FF2B5EF4-FFF2-40B4-BE49-F238E27FC236}">
                <a16:creationId xmlns:a16="http://schemas.microsoft.com/office/drawing/2014/main" id="{3F95F211-2D97-4522-B92F-C2166ADDD534}"/>
              </a:ext>
            </a:extLst>
          </p:cNvPr>
          <p:cNvSpPr txBox="1"/>
          <p:nvPr/>
        </p:nvSpPr>
        <p:spPr>
          <a:xfrm>
            <a:off x="899763" y="2275904"/>
            <a:ext cx="3909187"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Equality and Inclusion Procedures</a:t>
            </a:r>
          </a:p>
        </p:txBody>
      </p:sp>
      <p:graphicFrame>
        <p:nvGraphicFramePr>
          <p:cNvPr id="2" name="Table 1">
            <a:extLst>
              <a:ext uri="{FF2B5EF4-FFF2-40B4-BE49-F238E27FC236}">
                <a16:creationId xmlns:a16="http://schemas.microsoft.com/office/drawing/2014/main" id="{10479411-4952-45AB-B138-13304B68FA32}"/>
              </a:ext>
            </a:extLst>
          </p:cNvPr>
          <p:cNvGraphicFramePr>
            <a:graphicFrameLocks noGrp="1"/>
          </p:cNvGraphicFramePr>
          <p:nvPr>
            <p:extLst>
              <p:ext uri="{D42A27DB-BD31-4B8C-83A1-F6EECF244321}">
                <p14:modId xmlns:p14="http://schemas.microsoft.com/office/powerpoint/2010/main" val="589988225"/>
              </p:ext>
            </p:extLst>
          </p:nvPr>
        </p:nvGraphicFramePr>
        <p:xfrm>
          <a:off x="5105193" y="1032933"/>
          <a:ext cx="6663474" cy="5452534"/>
        </p:xfrm>
        <a:graphic>
          <a:graphicData uri="http://schemas.openxmlformats.org/drawingml/2006/table">
            <a:tbl>
              <a:tblPr firstRow="1" firstCol="1" bandRow="1">
                <a:tableStyleId>{5940675A-B579-460E-94D1-54222C63F5DA}</a:tableStyleId>
              </a:tblPr>
              <a:tblGrid>
                <a:gridCol w="3331737">
                  <a:extLst>
                    <a:ext uri="{9D8B030D-6E8A-4147-A177-3AD203B41FA5}">
                      <a16:colId xmlns:a16="http://schemas.microsoft.com/office/drawing/2014/main" val="4042589428"/>
                    </a:ext>
                  </a:extLst>
                </a:gridCol>
                <a:gridCol w="3331737">
                  <a:extLst>
                    <a:ext uri="{9D8B030D-6E8A-4147-A177-3AD203B41FA5}">
                      <a16:colId xmlns:a16="http://schemas.microsoft.com/office/drawing/2014/main" val="50398042"/>
                    </a:ext>
                  </a:extLst>
                </a:gridCol>
              </a:tblGrid>
              <a:tr h="675814">
                <a:tc gridSpan="2">
                  <a:txBody>
                    <a:bodyPr/>
                    <a:lstStyle/>
                    <a:p>
                      <a:pPr algn="ctr">
                        <a:lnSpc>
                          <a:spcPct val="107000"/>
                        </a:lnSpc>
                        <a:spcAft>
                          <a:spcPts val="800"/>
                        </a:spcAft>
                      </a:pPr>
                      <a:r>
                        <a:rPr lang="en-GB" sz="1800" kern="100" dirty="0">
                          <a:ln>
                            <a:solidFill>
                              <a:schemeClr val="tx1"/>
                            </a:solidFill>
                          </a:ln>
                          <a:solidFill>
                            <a:schemeClr val="tx1"/>
                          </a:solidFill>
                          <a:effectLst/>
                        </a:rPr>
                        <a:t>What can an EYP do to support equality in their setting?</a:t>
                      </a:r>
                      <a:endParaRPr lang="en-GB" sz="18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349248102"/>
                  </a:ext>
                </a:extLst>
              </a:tr>
              <a:tr h="330236">
                <a:tc>
                  <a:txBody>
                    <a:bodyPr/>
                    <a:lstStyle/>
                    <a:p>
                      <a:pPr algn="ctr">
                        <a:lnSpc>
                          <a:spcPct val="107000"/>
                        </a:lnSpc>
                        <a:spcAft>
                          <a:spcPts val="800"/>
                        </a:spcAft>
                      </a:pPr>
                      <a:r>
                        <a:rPr lang="en-GB" sz="1800" kern="100">
                          <a:ln>
                            <a:solidFill>
                              <a:schemeClr val="tx1"/>
                            </a:solidFill>
                          </a:ln>
                          <a:solidFill>
                            <a:schemeClr val="tx1"/>
                          </a:solidFill>
                          <a:effectLst/>
                        </a:rPr>
                        <a:t>Explanation</a:t>
                      </a:r>
                      <a:endParaRPr lang="en-GB" sz="18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a:ln>
                            <a:solidFill>
                              <a:schemeClr val="tx1"/>
                            </a:solidFill>
                          </a:ln>
                          <a:solidFill>
                            <a:schemeClr val="tx1"/>
                          </a:solidFill>
                          <a:effectLst/>
                        </a:rPr>
                        <a:t>Example</a:t>
                      </a:r>
                      <a:endParaRPr lang="en-GB" sz="18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4702712"/>
                  </a:ext>
                </a:extLst>
              </a:tr>
              <a:tr h="1712546">
                <a:tc>
                  <a:txBody>
                    <a:bodyPr/>
                    <a:lstStyle/>
                    <a:p>
                      <a:pPr algn="ctr">
                        <a:lnSpc>
                          <a:spcPct val="107000"/>
                        </a:lnSpc>
                        <a:spcAft>
                          <a:spcPts val="800"/>
                        </a:spcAft>
                      </a:pPr>
                      <a:r>
                        <a:rPr lang="en-GB" sz="1800" kern="100" dirty="0">
                          <a:ln>
                            <a:solidFill>
                              <a:srgbClr val="7030A0"/>
                            </a:solidFill>
                          </a:ln>
                          <a:solidFill>
                            <a:srgbClr val="7030A0"/>
                          </a:solidFill>
                          <a:effectLst/>
                        </a:rPr>
                        <a:t> Provide resources that ensure all children can take part in every activity </a:t>
                      </a:r>
                      <a:endParaRPr lang="en-GB" sz="18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Providing a range of play activities. For example, having the option of quiet areas or areas for chatting.</a:t>
                      </a:r>
                      <a:endParaRPr lang="en-GB" sz="18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2299886"/>
                  </a:ext>
                </a:extLst>
              </a:tr>
              <a:tr h="1366969">
                <a:tc>
                  <a:txBody>
                    <a:bodyPr/>
                    <a:lstStyle/>
                    <a:p>
                      <a:pPr algn="ctr">
                        <a:lnSpc>
                          <a:spcPct val="107000"/>
                        </a:lnSpc>
                        <a:spcAft>
                          <a:spcPts val="800"/>
                        </a:spcAft>
                      </a:pPr>
                      <a:r>
                        <a:rPr lang="en-GB" sz="1800" kern="100" dirty="0">
                          <a:ln>
                            <a:solidFill>
                              <a:srgbClr val="7030A0"/>
                            </a:solidFill>
                          </a:ln>
                          <a:solidFill>
                            <a:srgbClr val="7030A0"/>
                          </a:solidFill>
                          <a:effectLst/>
                        </a:rPr>
                        <a:t>Make reasonable adjustments to activities so that all children have an equal chance to join in </a:t>
                      </a:r>
                      <a:endParaRPr lang="en-GB" sz="18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Ensuring any activities have enough open space and is accessible (for example, having ramps)</a:t>
                      </a:r>
                      <a:endParaRPr lang="en-GB" sz="18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7866763"/>
                  </a:ext>
                </a:extLst>
              </a:tr>
              <a:tr h="1366969">
                <a:tc>
                  <a:txBody>
                    <a:bodyPr/>
                    <a:lstStyle/>
                    <a:p>
                      <a:pPr algn="ctr">
                        <a:lnSpc>
                          <a:spcPct val="107000"/>
                        </a:lnSpc>
                        <a:spcAft>
                          <a:spcPts val="800"/>
                        </a:spcAft>
                      </a:pPr>
                      <a:r>
                        <a:rPr lang="en-GB" sz="1800" kern="100" dirty="0">
                          <a:ln>
                            <a:solidFill>
                              <a:srgbClr val="7030A0"/>
                            </a:solidFill>
                          </a:ln>
                          <a:solidFill>
                            <a:srgbClr val="7030A0"/>
                          </a:solidFill>
                          <a:effectLst/>
                        </a:rPr>
                        <a:t>Provide extra explanations so that everyone understands the rules of a game </a:t>
                      </a:r>
                      <a:endParaRPr lang="en-GB" sz="18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Having pictures alongside the rules and demonstrating what the rules are</a:t>
                      </a:r>
                      <a:endParaRPr lang="en-GB" sz="18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6769512"/>
                  </a:ext>
                </a:extLst>
              </a:tr>
            </a:tbl>
          </a:graphicData>
        </a:graphic>
      </p:graphicFrame>
    </p:spTree>
    <p:extLst>
      <p:ext uri="{BB962C8B-B14F-4D97-AF65-F5344CB8AC3E}">
        <p14:creationId xmlns:p14="http://schemas.microsoft.com/office/powerpoint/2010/main" val="59486421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720658" y="3132667"/>
            <a:ext cx="3470342" cy="156966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Diversity – The difference in values, attitudes, cultures and beliefs of people.</a:t>
            </a:r>
          </a:p>
        </p:txBody>
      </p:sp>
      <p:sp>
        <p:nvSpPr>
          <p:cNvPr id="18" name="TextBox 17">
            <a:extLst>
              <a:ext uri="{FF2B5EF4-FFF2-40B4-BE49-F238E27FC236}">
                <a16:creationId xmlns:a16="http://schemas.microsoft.com/office/drawing/2014/main" id="{556C08D7-B696-4CF5-BED3-56F194C2DADC}"/>
              </a:ext>
            </a:extLst>
          </p:cNvPr>
          <p:cNvSpPr txBox="1"/>
          <p:nvPr/>
        </p:nvSpPr>
        <p:spPr>
          <a:xfrm>
            <a:off x="720658" y="2118241"/>
            <a:ext cx="3470342"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Equality and Inclusion Procedures</a:t>
            </a:r>
          </a:p>
        </p:txBody>
      </p:sp>
      <p:graphicFrame>
        <p:nvGraphicFramePr>
          <p:cNvPr id="2" name="Table 1">
            <a:extLst>
              <a:ext uri="{FF2B5EF4-FFF2-40B4-BE49-F238E27FC236}">
                <a16:creationId xmlns:a16="http://schemas.microsoft.com/office/drawing/2014/main" id="{7C00E98C-F4BE-4896-BDD8-6290BC564439}"/>
              </a:ext>
            </a:extLst>
          </p:cNvPr>
          <p:cNvGraphicFramePr>
            <a:graphicFrameLocks noGrp="1"/>
          </p:cNvGraphicFramePr>
          <p:nvPr>
            <p:extLst>
              <p:ext uri="{D42A27DB-BD31-4B8C-83A1-F6EECF244321}">
                <p14:modId xmlns:p14="http://schemas.microsoft.com/office/powerpoint/2010/main" val="614303169"/>
              </p:ext>
            </p:extLst>
          </p:nvPr>
        </p:nvGraphicFramePr>
        <p:xfrm>
          <a:off x="5173132" y="1048188"/>
          <a:ext cx="6054848" cy="5507745"/>
        </p:xfrm>
        <a:graphic>
          <a:graphicData uri="http://schemas.openxmlformats.org/drawingml/2006/table">
            <a:tbl>
              <a:tblPr firstRow="1" firstCol="1" bandRow="1">
                <a:tableStyleId>{5940675A-B579-460E-94D1-54222C63F5DA}</a:tableStyleId>
              </a:tblPr>
              <a:tblGrid>
                <a:gridCol w="3027424">
                  <a:extLst>
                    <a:ext uri="{9D8B030D-6E8A-4147-A177-3AD203B41FA5}">
                      <a16:colId xmlns:a16="http://schemas.microsoft.com/office/drawing/2014/main" val="3233160272"/>
                    </a:ext>
                  </a:extLst>
                </a:gridCol>
                <a:gridCol w="3027424">
                  <a:extLst>
                    <a:ext uri="{9D8B030D-6E8A-4147-A177-3AD203B41FA5}">
                      <a16:colId xmlns:a16="http://schemas.microsoft.com/office/drawing/2014/main" val="4124750111"/>
                    </a:ext>
                  </a:extLst>
                </a:gridCol>
              </a:tblGrid>
              <a:tr h="329834">
                <a:tc gridSpan="2">
                  <a:txBody>
                    <a:bodyPr/>
                    <a:lstStyle/>
                    <a:p>
                      <a:pPr algn="ctr">
                        <a:lnSpc>
                          <a:spcPct val="107000"/>
                        </a:lnSpc>
                        <a:spcAft>
                          <a:spcPts val="800"/>
                        </a:spcAft>
                      </a:pPr>
                      <a:r>
                        <a:rPr lang="en-GB" sz="1800" kern="100" dirty="0">
                          <a:ln>
                            <a:solidFill>
                              <a:schemeClr val="tx1"/>
                            </a:solidFill>
                          </a:ln>
                          <a:solidFill>
                            <a:schemeClr val="tx1"/>
                          </a:solidFill>
                          <a:effectLst/>
                        </a:rPr>
                        <a:t>What can an EYP do to support diversity in their setting? </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232481374"/>
                  </a:ext>
                </a:extLst>
              </a:tr>
              <a:tr h="409183">
                <a:tc>
                  <a:txBody>
                    <a:bodyPr/>
                    <a:lstStyle/>
                    <a:p>
                      <a:pPr algn="ctr">
                        <a:lnSpc>
                          <a:spcPct val="107000"/>
                        </a:lnSpc>
                        <a:spcAft>
                          <a:spcPts val="800"/>
                        </a:spcAft>
                      </a:pPr>
                      <a:r>
                        <a:rPr lang="en-GB" sz="1800" kern="100" dirty="0">
                          <a:ln>
                            <a:solidFill>
                              <a:schemeClr val="tx1"/>
                            </a:solidFill>
                          </a:ln>
                          <a:solidFill>
                            <a:schemeClr val="tx1"/>
                          </a:solidFill>
                          <a:effectLst/>
                        </a:rPr>
                        <a:t>Explanation</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Example</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9939062"/>
                  </a:ext>
                </a:extLst>
              </a:tr>
              <a:tr h="1037310">
                <a:tc>
                  <a:txBody>
                    <a:bodyPr/>
                    <a:lstStyle/>
                    <a:p>
                      <a:pPr>
                        <a:lnSpc>
                          <a:spcPct val="107000"/>
                        </a:lnSpc>
                        <a:spcAft>
                          <a:spcPts val="800"/>
                        </a:spcAft>
                      </a:pPr>
                      <a:r>
                        <a:rPr lang="en-GB" sz="1800" kern="100" dirty="0">
                          <a:ln>
                            <a:solidFill>
                              <a:srgbClr val="7030A0"/>
                            </a:solidFill>
                          </a:ln>
                          <a:solidFill>
                            <a:srgbClr val="7030A0"/>
                          </a:solidFill>
                          <a:effectLst/>
                        </a:rPr>
                        <a:t> Recognise and celebrate individual differences </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Celebrating festivals from different religions (for example, Eid, Christmas, Diwali, Hanukah)</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6500121"/>
                  </a:ext>
                </a:extLst>
              </a:tr>
              <a:tr h="994317">
                <a:tc>
                  <a:txBody>
                    <a:bodyPr/>
                    <a:lstStyle/>
                    <a:p>
                      <a:pPr>
                        <a:lnSpc>
                          <a:spcPct val="107000"/>
                        </a:lnSpc>
                        <a:spcAft>
                          <a:spcPts val="800"/>
                        </a:spcAft>
                      </a:pPr>
                      <a:r>
                        <a:rPr lang="en-GB" sz="1800" kern="100" dirty="0">
                          <a:ln>
                            <a:solidFill>
                              <a:srgbClr val="7030A0"/>
                            </a:solidFill>
                          </a:ln>
                          <a:solidFill>
                            <a:srgbClr val="7030A0"/>
                          </a:solidFill>
                          <a:effectLst/>
                        </a:rPr>
                        <a:t>Ensure dignity and respect </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Being a positive role-model and demonstrating good behaviours which the children will copy.</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2899010"/>
                  </a:ext>
                </a:extLst>
              </a:tr>
              <a:tr h="1242894">
                <a:tc>
                  <a:txBody>
                    <a:bodyPr/>
                    <a:lstStyle/>
                    <a:p>
                      <a:pPr>
                        <a:lnSpc>
                          <a:spcPct val="107000"/>
                        </a:lnSpc>
                        <a:spcAft>
                          <a:spcPts val="800"/>
                        </a:spcAft>
                      </a:pPr>
                      <a:r>
                        <a:rPr lang="en-GB" sz="1800" kern="100" dirty="0">
                          <a:ln>
                            <a:solidFill>
                              <a:srgbClr val="7030A0"/>
                            </a:solidFill>
                          </a:ln>
                          <a:solidFill>
                            <a:srgbClr val="7030A0"/>
                          </a:solidFill>
                          <a:effectLst/>
                        </a:rPr>
                        <a:t> Ensure anti-discriminatory practice</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Taking part in training to have up-to-date knowledge and skills regarding anti-discriminatory practice.</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673548"/>
                  </a:ext>
                </a:extLst>
              </a:tr>
              <a:tr h="1203892">
                <a:tc>
                  <a:txBody>
                    <a:bodyPr/>
                    <a:lstStyle/>
                    <a:p>
                      <a:pPr>
                        <a:lnSpc>
                          <a:spcPct val="107000"/>
                        </a:lnSpc>
                        <a:spcAft>
                          <a:spcPts val="800"/>
                        </a:spcAft>
                      </a:pPr>
                      <a:r>
                        <a:rPr lang="en-GB" sz="1800" kern="100" dirty="0">
                          <a:ln>
                            <a:solidFill>
                              <a:srgbClr val="7030A0"/>
                            </a:solidFill>
                          </a:ln>
                          <a:solidFill>
                            <a:srgbClr val="7030A0"/>
                          </a:solidFill>
                          <a:effectLst/>
                        </a:rPr>
                        <a:t> Provide positive images of all people within society </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Having books and toys that are representative of all ethnicities and cultures.</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671023"/>
                  </a:ext>
                </a:extLst>
              </a:tr>
            </a:tbl>
          </a:graphicData>
        </a:graphic>
      </p:graphicFrame>
    </p:spTree>
    <p:extLst>
      <p:ext uri="{BB962C8B-B14F-4D97-AF65-F5344CB8AC3E}">
        <p14:creationId xmlns:p14="http://schemas.microsoft.com/office/powerpoint/2010/main" val="382526243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575907" y="3270457"/>
            <a:ext cx="3585186" cy="156966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Diversity – The difference in values, attitudes, cultures and beliefs of people.</a:t>
            </a:r>
          </a:p>
        </p:txBody>
      </p:sp>
      <p:sp>
        <p:nvSpPr>
          <p:cNvPr id="19" name="TextBox 18">
            <a:extLst>
              <a:ext uri="{FF2B5EF4-FFF2-40B4-BE49-F238E27FC236}">
                <a16:creationId xmlns:a16="http://schemas.microsoft.com/office/drawing/2014/main" id="{3F95F211-2D97-4522-B92F-C2166ADDD534}"/>
              </a:ext>
            </a:extLst>
          </p:cNvPr>
          <p:cNvSpPr txBox="1"/>
          <p:nvPr/>
        </p:nvSpPr>
        <p:spPr>
          <a:xfrm>
            <a:off x="575907" y="2226889"/>
            <a:ext cx="3585186"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Equality and Inclusion Procedures</a:t>
            </a:r>
          </a:p>
        </p:txBody>
      </p:sp>
      <p:graphicFrame>
        <p:nvGraphicFramePr>
          <p:cNvPr id="2" name="Table 1">
            <a:extLst>
              <a:ext uri="{FF2B5EF4-FFF2-40B4-BE49-F238E27FC236}">
                <a16:creationId xmlns:a16="http://schemas.microsoft.com/office/drawing/2014/main" id="{C9160E39-1584-4E8D-BA9F-81CB310A2367}"/>
              </a:ext>
            </a:extLst>
          </p:cNvPr>
          <p:cNvGraphicFramePr>
            <a:graphicFrameLocks noGrp="1"/>
          </p:cNvGraphicFramePr>
          <p:nvPr>
            <p:extLst>
              <p:ext uri="{D42A27DB-BD31-4B8C-83A1-F6EECF244321}">
                <p14:modId xmlns:p14="http://schemas.microsoft.com/office/powerpoint/2010/main" val="3359244199"/>
              </p:ext>
            </p:extLst>
          </p:nvPr>
        </p:nvGraphicFramePr>
        <p:xfrm>
          <a:off x="4801869" y="969231"/>
          <a:ext cx="6644318" cy="5499304"/>
        </p:xfrm>
        <a:graphic>
          <a:graphicData uri="http://schemas.openxmlformats.org/drawingml/2006/table">
            <a:tbl>
              <a:tblPr firstRow="1" firstCol="1" bandRow="1">
                <a:tableStyleId>{5940675A-B579-460E-94D1-54222C63F5DA}</a:tableStyleId>
              </a:tblPr>
              <a:tblGrid>
                <a:gridCol w="3322159">
                  <a:extLst>
                    <a:ext uri="{9D8B030D-6E8A-4147-A177-3AD203B41FA5}">
                      <a16:colId xmlns:a16="http://schemas.microsoft.com/office/drawing/2014/main" val="1453718862"/>
                    </a:ext>
                  </a:extLst>
                </a:gridCol>
                <a:gridCol w="3322159">
                  <a:extLst>
                    <a:ext uri="{9D8B030D-6E8A-4147-A177-3AD203B41FA5}">
                      <a16:colId xmlns:a16="http://schemas.microsoft.com/office/drawing/2014/main" val="3348047869"/>
                    </a:ext>
                  </a:extLst>
                </a:gridCol>
              </a:tblGrid>
              <a:tr h="352459">
                <a:tc gridSpan="2">
                  <a:txBody>
                    <a:bodyPr/>
                    <a:lstStyle/>
                    <a:p>
                      <a:pPr algn="ctr">
                        <a:lnSpc>
                          <a:spcPct val="107000"/>
                        </a:lnSpc>
                        <a:spcAft>
                          <a:spcPts val="800"/>
                        </a:spcAft>
                      </a:pPr>
                      <a:r>
                        <a:rPr lang="en-GB" sz="1800" kern="100" dirty="0">
                          <a:ln>
                            <a:solidFill>
                              <a:schemeClr val="tx1"/>
                            </a:solidFill>
                          </a:ln>
                          <a:solidFill>
                            <a:schemeClr val="tx1"/>
                          </a:solidFill>
                          <a:effectLst/>
                        </a:rPr>
                        <a:t>What can an EYP do to support diversity in their setting? </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903815507"/>
                  </a:ext>
                </a:extLst>
              </a:tr>
              <a:tr h="315708">
                <a:tc>
                  <a:txBody>
                    <a:bodyPr/>
                    <a:lstStyle/>
                    <a:p>
                      <a:pPr algn="ctr">
                        <a:lnSpc>
                          <a:spcPct val="107000"/>
                        </a:lnSpc>
                        <a:spcAft>
                          <a:spcPts val="800"/>
                        </a:spcAft>
                      </a:pPr>
                      <a:r>
                        <a:rPr lang="en-GB" sz="1800" kern="100" dirty="0">
                          <a:ln>
                            <a:solidFill>
                              <a:schemeClr val="tx1"/>
                            </a:solidFill>
                          </a:ln>
                          <a:solidFill>
                            <a:schemeClr val="tx1"/>
                          </a:solidFill>
                          <a:effectLst/>
                        </a:rPr>
                        <a:t>Explanation</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Example</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9959154"/>
                  </a:ext>
                </a:extLst>
              </a:tr>
              <a:tr h="1100789">
                <a:tc>
                  <a:txBody>
                    <a:bodyPr/>
                    <a:lstStyle/>
                    <a:p>
                      <a:pPr>
                        <a:lnSpc>
                          <a:spcPct val="107000"/>
                        </a:lnSpc>
                        <a:spcAft>
                          <a:spcPts val="800"/>
                        </a:spcAft>
                      </a:pPr>
                      <a:r>
                        <a:rPr lang="en-GB" sz="1800" kern="100" dirty="0">
                          <a:ln>
                            <a:solidFill>
                              <a:srgbClr val="7030A0"/>
                            </a:solidFill>
                          </a:ln>
                          <a:solidFill>
                            <a:srgbClr val="7030A0"/>
                          </a:solidFill>
                          <a:effectLst/>
                        </a:rPr>
                        <a:t> Recognise and celebrate individual differences</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Celebrating festivals from different religions (for example, Eid, Christmas, Diwali, Hanukah)</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479761"/>
                  </a:ext>
                </a:extLst>
              </a:tr>
              <a:tr h="1123798">
                <a:tc>
                  <a:txBody>
                    <a:bodyPr/>
                    <a:lstStyle/>
                    <a:p>
                      <a:pPr>
                        <a:lnSpc>
                          <a:spcPct val="107000"/>
                        </a:lnSpc>
                        <a:spcAft>
                          <a:spcPts val="800"/>
                        </a:spcAft>
                      </a:pPr>
                      <a:r>
                        <a:rPr lang="en-GB" sz="1800" kern="100" dirty="0">
                          <a:ln>
                            <a:solidFill>
                              <a:srgbClr val="7030A0"/>
                            </a:solidFill>
                          </a:ln>
                          <a:solidFill>
                            <a:srgbClr val="7030A0"/>
                          </a:solidFill>
                          <a:effectLst/>
                        </a:rPr>
                        <a:t> Ensure dignity and respect</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Being a positive role-model and demonstrating good behaviours which the children will copy.</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9325904"/>
                  </a:ext>
                </a:extLst>
              </a:tr>
              <a:tr h="1482752">
                <a:tc>
                  <a:txBody>
                    <a:bodyPr/>
                    <a:lstStyle/>
                    <a:p>
                      <a:pPr>
                        <a:lnSpc>
                          <a:spcPct val="107000"/>
                        </a:lnSpc>
                        <a:spcAft>
                          <a:spcPts val="800"/>
                        </a:spcAft>
                      </a:pPr>
                      <a:r>
                        <a:rPr lang="en-GB" sz="1800" kern="100" dirty="0">
                          <a:ln>
                            <a:solidFill>
                              <a:srgbClr val="7030A0"/>
                            </a:solidFill>
                          </a:ln>
                          <a:solidFill>
                            <a:srgbClr val="7030A0"/>
                          </a:solidFill>
                          <a:effectLst/>
                        </a:rPr>
                        <a:t> Ensure anti-discriminatory practice</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Taking part in training to have up-to-date knowledge and skills regarding anti-discriminatory practice.</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883690"/>
                  </a:ext>
                </a:extLst>
              </a:tr>
              <a:tr h="1123798">
                <a:tc>
                  <a:txBody>
                    <a:bodyPr/>
                    <a:lstStyle/>
                    <a:p>
                      <a:pPr>
                        <a:lnSpc>
                          <a:spcPct val="107000"/>
                        </a:lnSpc>
                        <a:spcAft>
                          <a:spcPts val="800"/>
                        </a:spcAft>
                      </a:pPr>
                      <a:r>
                        <a:rPr lang="en-GB" sz="1800" kern="100" dirty="0">
                          <a:ln>
                            <a:solidFill>
                              <a:srgbClr val="7030A0"/>
                            </a:solidFill>
                          </a:ln>
                          <a:solidFill>
                            <a:srgbClr val="7030A0"/>
                          </a:solidFill>
                          <a:effectLst/>
                        </a:rPr>
                        <a:t> Provide positive images of all people within society </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Having books and toys that are representative of all ethnicities and cultures.</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8443311"/>
                  </a:ext>
                </a:extLst>
              </a:tr>
            </a:tbl>
          </a:graphicData>
        </a:graphic>
      </p:graphicFrame>
    </p:spTree>
    <p:extLst>
      <p:ext uri="{BB962C8B-B14F-4D97-AF65-F5344CB8AC3E}">
        <p14:creationId xmlns:p14="http://schemas.microsoft.com/office/powerpoint/2010/main" val="169284168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168786" y="3058076"/>
            <a:ext cx="3250989" cy="1200329"/>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Inclusion – Every child is given equal access to education and care.</a:t>
            </a:r>
          </a:p>
        </p:txBody>
      </p:sp>
      <p:sp>
        <p:nvSpPr>
          <p:cNvPr id="19" name="TextBox 18">
            <a:extLst>
              <a:ext uri="{FF2B5EF4-FFF2-40B4-BE49-F238E27FC236}">
                <a16:creationId xmlns:a16="http://schemas.microsoft.com/office/drawing/2014/main" id="{3F95F211-2D97-4522-B92F-C2166ADDD534}"/>
              </a:ext>
            </a:extLst>
          </p:cNvPr>
          <p:cNvSpPr txBox="1"/>
          <p:nvPr/>
        </p:nvSpPr>
        <p:spPr>
          <a:xfrm>
            <a:off x="1168786" y="2095570"/>
            <a:ext cx="3250988"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Equality and Inclusion Procedures</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EB926294-50E4-45BE-80B4-0FB84F7A4C5B}"/>
              </a:ext>
            </a:extLst>
          </p:cNvPr>
          <p:cNvGraphicFramePr>
            <a:graphicFrameLocks noGrp="1"/>
          </p:cNvGraphicFramePr>
          <p:nvPr>
            <p:extLst>
              <p:ext uri="{D42A27DB-BD31-4B8C-83A1-F6EECF244321}">
                <p14:modId xmlns:p14="http://schemas.microsoft.com/office/powerpoint/2010/main" val="3344978025"/>
              </p:ext>
            </p:extLst>
          </p:nvPr>
        </p:nvGraphicFramePr>
        <p:xfrm>
          <a:off x="4966800" y="973932"/>
          <a:ext cx="6830824" cy="5393000"/>
        </p:xfrm>
        <a:graphic>
          <a:graphicData uri="http://schemas.openxmlformats.org/drawingml/2006/table">
            <a:tbl>
              <a:tblPr firstRow="1" firstCol="1" bandRow="1">
                <a:tableStyleId>{5940675A-B579-460E-94D1-54222C63F5DA}</a:tableStyleId>
              </a:tblPr>
              <a:tblGrid>
                <a:gridCol w="3415412">
                  <a:extLst>
                    <a:ext uri="{9D8B030D-6E8A-4147-A177-3AD203B41FA5}">
                      <a16:colId xmlns:a16="http://schemas.microsoft.com/office/drawing/2014/main" val="1104643233"/>
                    </a:ext>
                  </a:extLst>
                </a:gridCol>
                <a:gridCol w="3415412">
                  <a:extLst>
                    <a:ext uri="{9D8B030D-6E8A-4147-A177-3AD203B41FA5}">
                      <a16:colId xmlns:a16="http://schemas.microsoft.com/office/drawing/2014/main" val="4018995642"/>
                    </a:ext>
                  </a:extLst>
                </a:gridCol>
              </a:tblGrid>
              <a:tr h="310623">
                <a:tc gridSpan="2">
                  <a:txBody>
                    <a:bodyPr/>
                    <a:lstStyle/>
                    <a:p>
                      <a:pPr algn="ctr">
                        <a:lnSpc>
                          <a:spcPct val="107000"/>
                        </a:lnSpc>
                        <a:spcAft>
                          <a:spcPts val="800"/>
                        </a:spcAft>
                      </a:pPr>
                      <a:r>
                        <a:rPr lang="en-GB" sz="1600" kern="100" dirty="0">
                          <a:ln>
                            <a:solidFill>
                              <a:schemeClr val="tx1"/>
                            </a:solidFill>
                          </a:ln>
                          <a:solidFill>
                            <a:schemeClr val="tx1"/>
                          </a:solidFill>
                          <a:effectLst/>
                        </a:rPr>
                        <a:t>What can an EYP do to support inclusion in their setting?</a:t>
                      </a:r>
                      <a:endParaRPr lang="en-GB" sz="11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tc hMerge="1">
                  <a:txBody>
                    <a:bodyPr/>
                    <a:lstStyle/>
                    <a:p>
                      <a:endParaRPr lang="en-GB"/>
                    </a:p>
                  </a:txBody>
                  <a:tcPr/>
                </a:tc>
                <a:extLst>
                  <a:ext uri="{0D108BD9-81ED-4DB2-BD59-A6C34878D82A}">
                    <a16:rowId xmlns:a16="http://schemas.microsoft.com/office/drawing/2014/main" val="934125016"/>
                  </a:ext>
                </a:extLst>
              </a:tr>
              <a:tr h="310623">
                <a:tc>
                  <a:txBody>
                    <a:bodyPr/>
                    <a:lstStyle/>
                    <a:p>
                      <a:pPr algn="ctr">
                        <a:lnSpc>
                          <a:spcPct val="107000"/>
                        </a:lnSpc>
                        <a:spcAft>
                          <a:spcPts val="800"/>
                        </a:spcAft>
                      </a:pPr>
                      <a:r>
                        <a:rPr lang="en-GB" sz="1600" kern="100">
                          <a:ln>
                            <a:solidFill>
                              <a:schemeClr val="tx1"/>
                            </a:solidFill>
                          </a:ln>
                          <a:solidFill>
                            <a:schemeClr val="tx1"/>
                          </a:solidFill>
                          <a:effectLst/>
                        </a:rPr>
                        <a:t>Explanation</a:t>
                      </a:r>
                      <a:endParaRPr lang="en-GB" sz="11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tc>
                  <a:txBody>
                    <a:bodyPr/>
                    <a:lstStyle/>
                    <a:p>
                      <a:pPr algn="ctr">
                        <a:lnSpc>
                          <a:spcPct val="107000"/>
                        </a:lnSpc>
                        <a:spcAft>
                          <a:spcPts val="800"/>
                        </a:spcAft>
                      </a:pPr>
                      <a:r>
                        <a:rPr lang="en-GB" sz="1600" kern="100" dirty="0">
                          <a:ln>
                            <a:solidFill>
                              <a:schemeClr val="tx1"/>
                            </a:solidFill>
                          </a:ln>
                          <a:solidFill>
                            <a:schemeClr val="tx1"/>
                          </a:solidFill>
                          <a:effectLst/>
                        </a:rPr>
                        <a:t>Examples</a:t>
                      </a:r>
                      <a:endParaRPr lang="en-GB" sz="11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extLst>
                  <a:ext uri="{0D108BD9-81ED-4DB2-BD59-A6C34878D82A}">
                    <a16:rowId xmlns:a16="http://schemas.microsoft.com/office/drawing/2014/main" val="3099784589"/>
                  </a:ext>
                </a:extLst>
              </a:tr>
              <a:tr h="840584">
                <a:tc>
                  <a:txBody>
                    <a:bodyPr/>
                    <a:lstStyle/>
                    <a:p>
                      <a:pPr algn="ctr">
                        <a:lnSpc>
                          <a:spcPct val="107000"/>
                        </a:lnSpc>
                        <a:spcAft>
                          <a:spcPts val="800"/>
                        </a:spcAft>
                      </a:pPr>
                      <a:r>
                        <a:rPr lang="en-GB" sz="1600" kern="100" dirty="0">
                          <a:ln>
                            <a:solidFill>
                              <a:schemeClr val="tx1"/>
                            </a:solidFill>
                          </a:ln>
                          <a:solidFill>
                            <a:schemeClr val="tx1"/>
                          </a:solidFill>
                          <a:effectLst/>
                        </a:rPr>
                        <a:t>Provide access to appropriate resources and environment</a:t>
                      </a:r>
                      <a:endParaRPr lang="en-GB" sz="11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tc>
                  <a:txBody>
                    <a:bodyPr/>
                    <a:lstStyle/>
                    <a:p>
                      <a:pPr algn="ctr">
                        <a:lnSpc>
                          <a:spcPct val="107000"/>
                        </a:lnSpc>
                        <a:spcAft>
                          <a:spcPts val="800"/>
                        </a:spcAft>
                      </a:pPr>
                      <a:r>
                        <a:rPr lang="en-GB" sz="1600" kern="100" dirty="0">
                          <a:ln>
                            <a:solidFill>
                              <a:srgbClr val="7030A0"/>
                            </a:solidFill>
                          </a:ln>
                          <a:solidFill>
                            <a:srgbClr val="7030A0"/>
                          </a:solidFill>
                          <a:effectLst/>
                        </a:rPr>
                        <a:t> Providing a safe environment by assessing all potential risks</a:t>
                      </a:r>
                      <a:endParaRPr lang="en-GB" sz="11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extLst>
                  <a:ext uri="{0D108BD9-81ED-4DB2-BD59-A6C34878D82A}">
                    <a16:rowId xmlns:a16="http://schemas.microsoft.com/office/drawing/2014/main" val="338259063"/>
                  </a:ext>
                </a:extLst>
              </a:tr>
              <a:tr h="840584">
                <a:tc>
                  <a:txBody>
                    <a:bodyPr/>
                    <a:lstStyle/>
                    <a:p>
                      <a:pPr algn="ctr">
                        <a:lnSpc>
                          <a:spcPct val="107000"/>
                        </a:lnSpc>
                        <a:spcAft>
                          <a:spcPts val="800"/>
                        </a:spcAft>
                      </a:pPr>
                      <a:r>
                        <a:rPr lang="en-GB" sz="1600" kern="100" dirty="0">
                          <a:ln>
                            <a:solidFill>
                              <a:schemeClr val="tx1"/>
                            </a:solidFill>
                          </a:ln>
                          <a:solidFill>
                            <a:schemeClr val="tx1"/>
                          </a:solidFill>
                          <a:effectLst/>
                        </a:rPr>
                        <a:t>Make reasonable adjustments for physical or emotional needs</a:t>
                      </a:r>
                      <a:endParaRPr lang="en-GB" sz="11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tc>
                  <a:txBody>
                    <a:bodyPr/>
                    <a:lstStyle/>
                    <a:p>
                      <a:pPr algn="ctr">
                        <a:lnSpc>
                          <a:spcPct val="107000"/>
                        </a:lnSpc>
                        <a:spcAft>
                          <a:spcPts val="800"/>
                        </a:spcAft>
                      </a:pPr>
                      <a:r>
                        <a:rPr lang="en-GB" sz="1600" kern="100" dirty="0">
                          <a:ln>
                            <a:solidFill>
                              <a:srgbClr val="7030A0"/>
                            </a:solidFill>
                          </a:ln>
                          <a:solidFill>
                            <a:srgbClr val="7030A0"/>
                          </a:solidFill>
                          <a:effectLst/>
                        </a:rPr>
                        <a:t> Ensuring all environments are accessible (e.g., having ramps)</a:t>
                      </a:r>
                      <a:endParaRPr lang="en-GB" sz="11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extLst>
                  <a:ext uri="{0D108BD9-81ED-4DB2-BD59-A6C34878D82A}">
                    <a16:rowId xmlns:a16="http://schemas.microsoft.com/office/drawing/2014/main" val="1715166400"/>
                  </a:ext>
                </a:extLst>
              </a:tr>
              <a:tr h="1125001">
                <a:tc>
                  <a:txBody>
                    <a:bodyPr/>
                    <a:lstStyle/>
                    <a:p>
                      <a:pPr algn="ctr">
                        <a:lnSpc>
                          <a:spcPct val="107000"/>
                        </a:lnSpc>
                        <a:spcAft>
                          <a:spcPts val="800"/>
                        </a:spcAft>
                      </a:pPr>
                      <a:r>
                        <a:rPr lang="en-GB" sz="1600" kern="100" dirty="0">
                          <a:ln>
                            <a:solidFill>
                              <a:schemeClr val="tx1"/>
                            </a:solidFill>
                          </a:ln>
                          <a:solidFill>
                            <a:schemeClr val="tx1"/>
                          </a:solidFill>
                          <a:effectLst/>
                        </a:rPr>
                        <a:t>Adapt materials and activities to meet the individual neds of the child and families/carers</a:t>
                      </a:r>
                      <a:endParaRPr lang="en-GB" sz="11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tc>
                  <a:txBody>
                    <a:bodyPr/>
                    <a:lstStyle/>
                    <a:p>
                      <a:pPr algn="ctr">
                        <a:lnSpc>
                          <a:spcPct val="107000"/>
                        </a:lnSpc>
                        <a:spcAft>
                          <a:spcPts val="800"/>
                        </a:spcAft>
                      </a:pPr>
                      <a:r>
                        <a:rPr lang="en-GB" sz="1600" kern="100" dirty="0">
                          <a:ln>
                            <a:solidFill>
                              <a:srgbClr val="7030A0"/>
                            </a:solidFill>
                          </a:ln>
                          <a:solidFill>
                            <a:srgbClr val="7030A0"/>
                          </a:solidFill>
                          <a:effectLst/>
                        </a:rPr>
                        <a:t> Providing text in a larger size or on different coloured paper for those with visual difficulties</a:t>
                      </a:r>
                      <a:endParaRPr lang="en-GB" sz="11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extLst>
                  <a:ext uri="{0D108BD9-81ED-4DB2-BD59-A6C34878D82A}">
                    <a16:rowId xmlns:a16="http://schemas.microsoft.com/office/drawing/2014/main" val="2911931728"/>
                  </a:ext>
                </a:extLst>
              </a:tr>
              <a:tr h="840584">
                <a:tc>
                  <a:txBody>
                    <a:bodyPr/>
                    <a:lstStyle/>
                    <a:p>
                      <a:pPr algn="ctr">
                        <a:lnSpc>
                          <a:spcPct val="107000"/>
                        </a:lnSpc>
                        <a:spcAft>
                          <a:spcPts val="800"/>
                        </a:spcAft>
                      </a:pPr>
                      <a:r>
                        <a:rPr lang="en-GB" sz="1600" kern="100" dirty="0">
                          <a:ln>
                            <a:solidFill>
                              <a:schemeClr val="tx1"/>
                            </a:solidFill>
                          </a:ln>
                          <a:solidFill>
                            <a:schemeClr val="tx1"/>
                          </a:solidFill>
                          <a:effectLst/>
                        </a:rPr>
                        <a:t>Provide extra time for activity completion</a:t>
                      </a:r>
                      <a:endParaRPr lang="en-GB" sz="11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tc>
                  <a:txBody>
                    <a:bodyPr/>
                    <a:lstStyle/>
                    <a:p>
                      <a:pPr algn="ctr">
                        <a:lnSpc>
                          <a:spcPct val="107000"/>
                        </a:lnSpc>
                        <a:spcAft>
                          <a:spcPts val="800"/>
                        </a:spcAft>
                      </a:pPr>
                      <a:r>
                        <a:rPr lang="en-GB" sz="1600" kern="100" dirty="0">
                          <a:ln>
                            <a:solidFill>
                              <a:srgbClr val="7030A0"/>
                            </a:solidFill>
                          </a:ln>
                          <a:solidFill>
                            <a:srgbClr val="7030A0"/>
                          </a:solidFill>
                          <a:effectLst/>
                        </a:rPr>
                        <a:t> Provide extra time to give the child more processing time</a:t>
                      </a:r>
                      <a:endParaRPr lang="en-GB" sz="11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extLst>
                  <a:ext uri="{0D108BD9-81ED-4DB2-BD59-A6C34878D82A}">
                    <a16:rowId xmlns:a16="http://schemas.microsoft.com/office/drawing/2014/main" val="1504360210"/>
                  </a:ext>
                </a:extLst>
              </a:tr>
              <a:tr h="1125001">
                <a:tc>
                  <a:txBody>
                    <a:bodyPr/>
                    <a:lstStyle/>
                    <a:p>
                      <a:pPr algn="ctr">
                        <a:lnSpc>
                          <a:spcPct val="107000"/>
                        </a:lnSpc>
                        <a:spcAft>
                          <a:spcPts val="800"/>
                        </a:spcAft>
                      </a:pPr>
                      <a:r>
                        <a:rPr lang="en-GB" sz="1600" kern="100" dirty="0">
                          <a:ln>
                            <a:solidFill>
                              <a:schemeClr val="tx1"/>
                            </a:solidFill>
                          </a:ln>
                          <a:solidFill>
                            <a:schemeClr val="tx1"/>
                          </a:solidFill>
                          <a:effectLst/>
                        </a:rPr>
                        <a:t>Follow procedures to support children for whose English is an additional language (EAL)</a:t>
                      </a:r>
                      <a:endParaRPr lang="en-GB" sz="11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tc>
                  <a:txBody>
                    <a:bodyPr/>
                    <a:lstStyle/>
                    <a:p>
                      <a:pPr algn="ctr">
                        <a:lnSpc>
                          <a:spcPct val="107000"/>
                        </a:lnSpc>
                        <a:spcAft>
                          <a:spcPts val="800"/>
                        </a:spcAft>
                      </a:pPr>
                      <a:r>
                        <a:rPr lang="en-GB" sz="1600" kern="100" dirty="0">
                          <a:ln>
                            <a:solidFill>
                              <a:srgbClr val="7030A0"/>
                            </a:solidFill>
                          </a:ln>
                          <a:solidFill>
                            <a:srgbClr val="7030A0"/>
                          </a:solidFill>
                          <a:effectLst/>
                        </a:rPr>
                        <a:t> Translating resources to the child’s first language. Having staff who can speak multiple languages.</a:t>
                      </a:r>
                      <a:endParaRPr lang="en-GB" sz="11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63" marR="61063" marT="0" marB="0" anchor="ctr"/>
                </a:tc>
                <a:extLst>
                  <a:ext uri="{0D108BD9-81ED-4DB2-BD59-A6C34878D82A}">
                    <a16:rowId xmlns:a16="http://schemas.microsoft.com/office/drawing/2014/main" val="1694406584"/>
                  </a:ext>
                </a:extLst>
              </a:tr>
            </a:tbl>
          </a:graphicData>
        </a:graphic>
      </p:graphicFrame>
    </p:spTree>
    <p:extLst>
      <p:ext uri="{BB962C8B-B14F-4D97-AF65-F5344CB8AC3E}">
        <p14:creationId xmlns:p14="http://schemas.microsoft.com/office/powerpoint/2010/main" val="14345280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9F2FED-DDB7-4E37-83DE-A07FB2DDD07B}"/>
              </a:ext>
            </a:extLst>
          </p:cNvPr>
          <p:cNvSpPr txBox="1"/>
          <p:nvPr/>
        </p:nvSpPr>
        <p:spPr>
          <a:xfrm>
            <a:off x="3210501" y="141755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Success Criteria </a:t>
            </a:r>
          </a:p>
        </p:txBody>
      </p:sp>
      <p:sp>
        <p:nvSpPr>
          <p:cNvPr id="23" name="Content Placeholder 2">
            <a:extLst>
              <a:ext uri="{FF2B5EF4-FFF2-40B4-BE49-F238E27FC236}">
                <a16:creationId xmlns:a16="http://schemas.microsoft.com/office/drawing/2014/main" id="{B7026914-A468-4D1C-A82D-5DA8D6B4573E}"/>
              </a:ext>
            </a:extLst>
          </p:cNvPr>
          <p:cNvSpPr>
            <a:spLocks noGrp="1"/>
          </p:cNvSpPr>
          <p:nvPr>
            <p:ph idx="1"/>
          </p:nvPr>
        </p:nvSpPr>
        <p:spPr>
          <a:xfrm>
            <a:off x="577926" y="2512055"/>
            <a:ext cx="10671711" cy="1833889"/>
          </a:xfrm>
        </p:spPr>
        <p:txBody>
          <a:bodyPr>
            <a:normAutofit/>
          </a:bodyPr>
          <a:lstStyle/>
          <a:p>
            <a:pPr marL="0" indent="0">
              <a:buNone/>
            </a:pPr>
            <a:r>
              <a:rPr lang="en-GB" sz="2400" dirty="0">
                <a:ln>
                  <a:solidFill>
                    <a:schemeClr val="tx1"/>
                  </a:solidFill>
                </a:ln>
              </a:rPr>
              <a:t>By the end of the lesson you should be able to…</a:t>
            </a:r>
          </a:p>
        </p:txBody>
      </p:sp>
      <p:sp>
        <p:nvSpPr>
          <p:cNvPr id="28" name="Content Placeholder 2">
            <a:extLst>
              <a:ext uri="{FF2B5EF4-FFF2-40B4-BE49-F238E27FC236}">
                <a16:creationId xmlns:a16="http://schemas.microsoft.com/office/drawing/2014/main" id="{AB94A0BE-8745-434A-871B-B2145316C93D}"/>
              </a:ext>
            </a:extLst>
          </p:cNvPr>
          <p:cNvSpPr txBox="1">
            <a:spLocks/>
          </p:cNvSpPr>
          <p:nvPr/>
        </p:nvSpPr>
        <p:spPr>
          <a:xfrm>
            <a:off x="1181969" y="4854834"/>
            <a:ext cx="8183647"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Explain</a:t>
            </a:r>
          </a:p>
        </p:txBody>
      </p:sp>
      <p:sp>
        <p:nvSpPr>
          <p:cNvPr id="29" name="Content Placeholder 2">
            <a:extLst>
              <a:ext uri="{FF2B5EF4-FFF2-40B4-BE49-F238E27FC236}">
                <a16:creationId xmlns:a16="http://schemas.microsoft.com/office/drawing/2014/main" id="{0AB4F88F-9633-4EF1-BB66-36A7E36AC97C}"/>
              </a:ext>
            </a:extLst>
          </p:cNvPr>
          <p:cNvSpPr txBox="1">
            <a:spLocks/>
          </p:cNvSpPr>
          <p:nvPr/>
        </p:nvSpPr>
        <p:spPr>
          <a:xfrm>
            <a:off x="2373380" y="3887647"/>
            <a:ext cx="7536020"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cs typeface="Calibri"/>
              </a:rPr>
              <a:t>Apply</a:t>
            </a:r>
            <a:endParaRPr lang="en-GB" sz="2400" dirty="0">
              <a:ln>
                <a:solidFill>
                  <a:schemeClr val="tx1"/>
                </a:solidFill>
              </a:ln>
              <a:cs typeface="Calibri"/>
            </a:endParaRPr>
          </a:p>
        </p:txBody>
      </p:sp>
      <p:sp>
        <p:nvSpPr>
          <p:cNvPr id="30" name="Content Placeholder 2">
            <a:extLst>
              <a:ext uri="{FF2B5EF4-FFF2-40B4-BE49-F238E27FC236}">
                <a16:creationId xmlns:a16="http://schemas.microsoft.com/office/drawing/2014/main" id="{A41785C8-4E1D-4B3F-9A7B-99CF63A9DD30}"/>
              </a:ext>
            </a:extLst>
          </p:cNvPr>
          <p:cNvSpPr txBox="1">
            <a:spLocks/>
          </p:cNvSpPr>
          <p:nvPr/>
        </p:nvSpPr>
        <p:spPr>
          <a:xfrm>
            <a:off x="3686851" y="3148461"/>
            <a:ext cx="6970819"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Evaluate</a:t>
            </a:r>
            <a:endParaRPr lang="en-US" sz="2400" dirty="0">
              <a:ln>
                <a:solidFill>
                  <a:schemeClr val="tx1"/>
                </a:solidFill>
              </a:ln>
              <a:cs typeface="Calibri"/>
            </a:endParaRPr>
          </a:p>
        </p:txBody>
      </p:sp>
      <p:pic>
        <p:nvPicPr>
          <p:cNvPr id="31" name="Picture 30">
            <a:extLst>
              <a:ext uri="{FF2B5EF4-FFF2-40B4-BE49-F238E27FC236}">
                <a16:creationId xmlns:a16="http://schemas.microsoft.com/office/drawing/2014/main" id="{A6BAFE7F-2AD6-4726-BB1C-04A842D911EB}"/>
              </a:ext>
            </a:extLst>
          </p:cNvPr>
          <p:cNvPicPr>
            <a:picLocks noChangeAspect="1"/>
          </p:cNvPicPr>
          <p:nvPr/>
        </p:nvPicPr>
        <p:blipFill>
          <a:blip r:embed="rId4"/>
          <a:stretch>
            <a:fillRect/>
          </a:stretch>
        </p:blipFill>
        <p:spPr>
          <a:xfrm>
            <a:off x="9380530" y="3127537"/>
            <a:ext cx="2233543" cy="1825451"/>
          </a:xfrm>
          <a:prstGeom prst="rect">
            <a:avLst/>
          </a:prstGeom>
        </p:spPr>
      </p:pic>
    </p:spTree>
    <p:extLst>
      <p:ext uri="{BB962C8B-B14F-4D97-AF65-F5344CB8AC3E}">
        <p14:creationId xmlns:p14="http://schemas.microsoft.com/office/powerpoint/2010/main" val="429471772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920412" y="2248181"/>
            <a:ext cx="4580179" cy="3170099"/>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 act defines data protection principles which require fair, lawful, and transparent handling and processing of personal information. The act controls how your personal information is used by organisations, business or the government. The Data Protection Act 2018 is the UK’s implementation of the General Data Protection Regulation (GDPR).</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1194989"/>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 Data Protection Act (2018)</a:t>
            </a:r>
          </a:p>
        </p:txBody>
      </p:sp>
      <p:sp>
        <p:nvSpPr>
          <p:cNvPr id="18" name="Cloud 17">
            <a:extLst>
              <a:ext uri="{FF2B5EF4-FFF2-40B4-BE49-F238E27FC236}">
                <a16:creationId xmlns:a16="http://schemas.microsoft.com/office/drawing/2014/main" id="{F32B2B06-942A-44D7-B933-3997E06F7295}"/>
              </a:ext>
            </a:extLst>
          </p:cNvPr>
          <p:cNvSpPr/>
          <p:nvPr/>
        </p:nvSpPr>
        <p:spPr>
          <a:xfrm>
            <a:off x="7860899" y="3429000"/>
            <a:ext cx="2203717" cy="1346200"/>
          </a:xfrm>
          <a:custGeom>
            <a:avLst/>
            <a:gdLst>
              <a:gd name="connsiteX0" fmla="*/ 198946 w 2203717"/>
              <a:gd name="connsiteY0" fmla="*/ 447798 h 1346200"/>
              <a:gd name="connsiteX1" fmla="*/ 286840 w 2203717"/>
              <a:gd name="connsiteY1" fmla="*/ 215236 h 1346200"/>
              <a:gd name="connsiteX2" fmla="*/ 714422 w 2203717"/>
              <a:gd name="connsiteY2" fmla="*/ 162104 h 1346200"/>
              <a:gd name="connsiteX3" fmla="*/ 1145524 w 2203717"/>
              <a:gd name="connsiteY3" fmla="*/ 106948 h 1346200"/>
              <a:gd name="connsiteX4" fmla="*/ 1313507 w 2203717"/>
              <a:gd name="connsiteY4" fmla="*/ 6232 h 1346200"/>
              <a:gd name="connsiteX5" fmla="*/ 1521840 w 2203717"/>
              <a:gd name="connsiteY5" fmla="*/ 77313 h 1346200"/>
              <a:gd name="connsiteX6" fmla="*/ 1809037 w 2203717"/>
              <a:gd name="connsiteY6" fmla="*/ 21501 h 1346200"/>
              <a:gd name="connsiteX7" fmla="*/ 1954676 w 2203717"/>
              <a:gd name="connsiteY7" fmla="*/ 173759 h 1346200"/>
              <a:gd name="connsiteX8" fmla="*/ 2141584 w 2203717"/>
              <a:gd name="connsiteY8" fmla="*/ 321529 h 1346200"/>
              <a:gd name="connsiteX9" fmla="*/ 2133218 w 2203717"/>
              <a:gd name="connsiteY9" fmla="*/ 481765 h 1346200"/>
              <a:gd name="connsiteX10" fmla="*/ 2194330 w 2203717"/>
              <a:gd name="connsiteY10" fmla="*/ 726761 h 1346200"/>
              <a:gd name="connsiteX11" fmla="*/ 1908051 w 2203717"/>
              <a:gd name="connsiteY11" fmla="*/ 941218 h 1346200"/>
              <a:gd name="connsiteX12" fmla="*/ 1805568 w 2203717"/>
              <a:gd name="connsiteY12" fmla="*/ 1124980 h 1346200"/>
              <a:gd name="connsiteX13" fmla="*/ 1456646 w 2203717"/>
              <a:gd name="connsiteY13" fmla="*/ 1147230 h 1346200"/>
              <a:gd name="connsiteX14" fmla="*/ 1207300 w 2203717"/>
              <a:gd name="connsiteY14" fmla="*/ 1343270 h 1346200"/>
              <a:gd name="connsiteX15" fmla="*/ 840677 w 2203717"/>
              <a:gd name="connsiteY15" fmla="*/ 1223608 h 1346200"/>
              <a:gd name="connsiteX16" fmla="*/ 296073 w 2203717"/>
              <a:gd name="connsiteY16" fmla="*/ 1105379 h 1346200"/>
              <a:gd name="connsiteX17" fmla="*/ 56623 w 2203717"/>
              <a:gd name="connsiteY17" fmla="*/ 973813 h 1346200"/>
              <a:gd name="connsiteX18" fmla="*/ 107788 w 2203717"/>
              <a:gd name="connsiteY18" fmla="*/ 796221 h 1346200"/>
              <a:gd name="connsiteX19" fmla="*/ -256 w 2203717"/>
              <a:gd name="connsiteY19" fmla="*/ 614016 h 1346200"/>
              <a:gd name="connsiteX20" fmla="*/ 197059 w 2203717"/>
              <a:gd name="connsiteY20" fmla="*/ 452067 h 1346200"/>
              <a:gd name="connsiteX21" fmla="*/ 198946 w 2203717"/>
              <a:gd name="connsiteY21" fmla="*/ 447798 h 1346200"/>
              <a:gd name="connsiteX0" fmla="*/ 239399 w 2203717"/>
              <a:gd name="connsiteY0" fmla="*/ 815728 h 1346200"/>
              <a:gd name="connsiteX1" fmla="*/ 110185 w 2203717"/>
              <a:gd name="connsiteY1" fmla="*/ 790892 h 1346200"/>
              <a:gd name="connsiteX2" fmla="*/ 353410 w 2203717"/>
              <a:gd name="connsiteY2" fmla="*/ 1087523 h 1346200"/>
              <a:gd name="connsiteX3" fmla="*/ 296889 w 2203717"/>
              <a:gd name="connsiteY3" fmla="*/ 1099396 h 1346200"/>
              <a:gd name="connsiteX4" fmla="*/ 840575 w 2203717"/>
              <a:gd name="connsiteY4" fmla="*/ 1218124 h 1346200"/>
              <a:gd name="connsiteX5" fmla="*/ 806499 w 2203717"/>
              <a:gd name="connsiteY5" fmla="*/ 1163902 h 1346200"/>
              <a:gd name="connsiteX6" fmla="*/ 1470521 w 2203717"/>
              <a:gd name="connsiteY6" fmla="*/ 1082911 h 1346200"/>
              <a:gd name="connsiteX7" fmla="*/ 1456901 w 2203717"/>
              <a:gd name="connsiteY7" fmla="*/ 1142400 h 1346200"/>
              <a:gd name="connsiteX8" fmla="*/ 1740987 w 2203717"/>
              <a:gd name="connsiteY8" fmla="*/ 715293 h 1346200"/>
              <a:gd name="connsiteX9" fmla="*/ 1906827 w 2203717"/>
              <a:gd name="connsiteY9" fmla="*/ 937665 h 1346200"/>
              <a:gd name="connsiteX10" fmla="*/ 2132198 w 2203717"/>
              <a:gd name="connsiteY10" fmla="*/ 478461 h 1346200"/>
              <a:gd name="connsiteX11" fmla="*/ 2058332 w 2203717"/>
              <a:gd name="connsiteY11" fmla="*/ 561851 h 1346200"/>
              <a:gd name="connsiteX12" fmla="*/ 1954982 w 2203717"/>
              <a:gd name="connsiteY12" fmla="*/ 169085 h 1346200"/>
              <a:gd name="connsiteX13" fmla="*/ 1958859 w 2203717"/>
              <a:gd name="connsiteY13" fmla="*/ 208474 h 1346200"/>
              <a:gd name="connsiteX14" fmla="*/ 1483325 w 2203717"/>
              <a:gd name="connsiteY14" fmla="*/ 123152 h 1346200"/>
              <a:gd name="connsiteX15" fmla="*/ 1521176 w 2203717"/>
              <a:gd name="connsiteY15" fmla="*/ 72919 h 1346200"/>
              <a:gd name="connsiteX16" fmla="*/ 1129455 w 2203717"/>
              <a:gd name="connsiteY16" fmla="*/ 147084 h 1346200"/>
              <a:gd name="connsiteX17" fmla="*/ 1147769 w 2203717"/>
              <a:gd name="connsiteY17" fmla="*/ 103769 h 1346200"/>
              <a:gd name="connsiteX18" fmla="*/ 714167 w 2203717"/>
              <a:gd name="connsiteY18" fmla="*/ 161793 h 1346200"/>
              <a:gd name="connsiteX19" fmla="*/ 780483 w 2203717"/>
              <a:gd name="connsiteY19" fmla="*/ 203799 h 1346200"/>
              <a:gd name="connsiteX20" fmla="*/ 210526 w 2203717"/>
              <a:gd name="connsiteY20" fmla="*/ 492017 h 1346200"/>
              <a:gd name="connsiteX21" fmla="*/ 198946 w 2203717"/>
              <a:gd name="connsiteY21" fmla="*/ 447798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3717" h="1346200" fill="none" extrusionOk="0">
                <a:moveTo>
                  <a:pt x="198946" y="447798"/>
                </a:moveTo>
                <a:cubicBezTo>
                  <a:pt x="175897" y="375278"/>
                  <a:pt x="204861" y="278274"/>
                  <a:pt x="286840" y="215236"/>
                </a:cubicBezTo>
                <a:cubicBezTo>
                  <a:pt x="392401" y="118984"/>
                  <a:pt x="596256" y="119685"/>
                  <a:pt x="714422" y="162104"/>
                </a:cubicBezTo>
                <a:cubicBezTo>
                  <a:pt x="781207" y="49218"/>
                  <a:pt x="992055" y="-9188"/>
                  <a:pt x="1145524" y="106948"/>
                </a:cubicBezTo>
                <a:cubicBezTo>
                  <a:pt x="1187155" y="64989"/>
                  <a:pt x="1239803" y="-3066"/>
                  <a:pt x="1313507" y="6232"/>
                </a:cubicBezTo>
                <a:cubicBezTo>
                  <a:pt x="1391142" y="-19594"/>
                  <a:pt x="1464712" y="19447"/>
                  <a:pt x="1521840" y="77313"/>
                </a:cubicBezTo>
                <a:cubicBezTo>
                  <a:pt x="1591994" y="10551"/>
                  <a:pt x="1696393" y="-18090"/>
                  <a:pt x="1809037" y="21501"/>
                </a:cubicBezTo>
                <a:cubicBezTo>
                  <a:pt x="1887439" y="47916"/>
                  <a:pt x="1941345" y="107854"/>
                  <a:pt x="1954676" y="173759"/>
                </a:cubicBezTo>
                <a:cubicBezTo>
                  <a:pt x="2037887" y="193710"/>
                  <a:pt x="2120351" y="238759"/>
                  <a:pt x="2141584" y="321529"/>
                </a:cubicBezTo>
                <a:cubicBezTo>
                  <a:pt x="2159172" y="388085"/>
                  <a:pt x="2157897" y="431373"/>
                  <a:pt x="2133218" y="481765"/>
                </a:cubicBezTo>
                <a:cubicBezTo>
                  <a:pt x="2196424" y="547450"/>
                  <a:pt x="2208415" y="661632"/>
                  <a:pt x="2194330" y="726761"/>
                </a:cubicBezTo>
                <a:cubicBezTo>
                  <a:pt x="2163434" y="874841"/>
                  <a:pt x="2053646" y="922522"/>
                  <a:pt x="1908051" y="941218"/>
                </a:cubicBezTo>
                <a:cubicBezTo>
                  <a:pt x="1902423" y="999288"/>
                  <a:pt x="1868516" y="1080318"/>
                  <a:pt x="1805568" y="1124980"/>
                </a:cubicBezTo>
                <a:cubicBezTo>
                  <a:pt x="1700271" y="1200073"/>
                  <a:pt x="1596340" y="1214952"/>
                  <a:pt x="1456646" y="1147230"/>
                </a:cubicBezTo>
                <a:cubicBezTo>
                  <a:pt x="1449529" y="1224185"/>
                  <a:pt x="1322554" y="1337815"/>
                  <a:pt x="1207300" y="1343270"/>
                </a:cubicBezTo>
                <a:cubicBezTo>
                  <a:pt x="1075953" y="1380990"/>
                  <a:pt x="919822" y="1331231"/>
                  <a:pt x="840677" y="1223608"/>
                </a:cubicBezTo>
                <a:cubicBezTo>
                  <a:pt x="615935" y="1326485"/>
                  <a:pt x="398249" y="1271540"/>
                  <a:pt x="296073" y="1105379"/>
                </a:cubicBezTo>
                <a:cubicBezTo>
                  <a:pt x="167918" y="1133866"/>
                  <a:pt x="92820" y="1043097"/>
                  <a:pt x="56623" y="973813"/>
                </a:cubicBezTo>
                <a:cubicBezTo>
                  <a:pt x="35798" y="903340"/>
                  <a:pt x="55002" y="850224"/>
                  <a:pt x="107788" y="796221"/>
                </a:cubicBezTo>
                <a:cubicBezTo>
                  <a:pt x="30423" y="755880"/>
                  <a:pt x="-20958" y="691538"/>
                  <a:pt x="-256" y="614016"/>
                </a:cubicBezTo>
                <a:cubicBezTo>
                  <a:pt x="14493" y="535092"/>
                  <a:pt x="94091" y="435797"/>
                  <a:pt x="197059" y="452067"/>
                </a:cubicBezTo>
                <a:cubicBezTo>
                  <a:pt x="198026" y="450414"/>
                  <a:pt x="198253" y="449441"/>
                  <a:pt x="198946" y="447798"/>
                </a:cubicBezTo>
                <a:close/>
              </a:path>
              <a:path w="2203717" h="1346200" fill="none" extrusionOk="0">
                <a:moveTo>
                  <a:pt x="239399" y="815728"/>
                </a:moveTo>
                <a:cubicBezTo>
                  <a:pt x="191051" y="808514"/>
                  <a:pt x="143964" y="818478"/>
                  <a:pt x="110185" y="790892"/>
                </a:cubicBezTo>
                <a:moveTo>
                  <a:pt x="353410" y="1087523"/>
                </a:moveTo>
                <a:cubicBezTo>
                  <a:pt x="335979" y="1093830"/>
                  <a:pt x="320293" y="1097125"/>
                  <a:pt x="296889" y="1099396"/>
                </a:cubicBezTo>
                <a:moveTo>
                  <a:pt x="840575" y="1218124"/>
                </a:moveTo>
                <a:cubicBezTo>
                  <a:pt x="822511" y="1204743"/>
                  <a:pt x="815453" y="1181360"/>
                  <a:pt x="806499" y="1163902"/>
                </a:cubicBezTo>
                <a:moveTo>
                  <a:pt x="1470521" y="1082911"/>
                </a:moveTo>
                <a:cubicBezTo>
                  <a:pt x="1468912" y="1104024"/>
                  <a:pt x="1461781" y="1124923"/>
                  <a:pt x="1456901" y="1142400"/>
                </a:cubicBezTo>
                <a:moveTo>
                  <a:pt x="1740987" y="715293"/>
                </a:moveTo>
                <a:cubicBezTo>
                  <a:pt x="1843636" y="740720"/>
                  <a:pt x="1899203" y="842169"/>
                  <a:pt x="1906827" y="937665"/>
                </a:cubicBezTo>
                <a:moveTo>
                  <a:pt x="2132198" y="478461"/>
                </a:moveTo>
                <a:cubicBezTo>
                  <a:pt x="2122303" y="516490"/>
                  <a:pt x="2089812" y="535599"/>
                  <a:pt x="2058332" y="561851"/>
                </a:cubicBezTo>
                <a:moveTo>
                  <a:pt x="1954982" y="169085"/>
                </a:moveTo>
                <a:cubicBezTo>
                  <a:pt x="1958880" y="181516"/>
                  <a:pt x="1957762" y="198798"/>
                  <a:pt x="1958859" y="208474"/>
                </a:cubicBezTo>
                <a:moveTo>
                  <a:pt x="1483325" y="123152"/>
                </a:moveTo>
                <a:cubicBezTo>
                  <a:pt x="1491481" y="105821"/>
                  <a:pt x="1503538" y="87470"/>
                  <a:pt x="1521176" y="72919"/>
                </a:cubicBezTo>
                <a:moveTo>
                  <a:pt x="1129455" y="147084"/>
                </a:moveTo>
                <a:cubicBezTo>
                  <a:pt x="1129841" y="134537"/>
                  <a:pt x="1140192" y="118511"/>
                  <a:pt x="1147769" y="103769"/>
                </a:cubicBezTo>
                <a:moveTo>
                  <a:pt x="714167" y="161793"/>
                </a:moveTo>
                <a:cubicBezTo>
                  <a:pt x="739409" y="173858"/>
                  <a:pt x="755777" y="182008"/>
                  <a:pt x="780483" y="203799"/>
                </a:cubicBezTo>
                <a:moveTo>
                  <a:pt x="210526" y="492017"/>
                </a:moveTo>
                <a:cubicBezTo>
                  <a:pt x="204419" y="477107"/>
                  <a:pt x="200934" y="461947"/>
                  <a:pt x="198946" y="447798"/>
                </a:cubicBezTo>
              </a:path>
              <a:path w="2203717" h="1346200" stroke="0" extrusionOk="0">
                <a:moveTo>
                  <a:pt x="198946" y="447798"/>
                </a:moveTo>
                <a:cubicBezTo>
                  <a:pt x="185597" y="380677"/>
                  <a:pt x="198033" y="269002"/>
                  <a:pt x="286840" y="215236"/>
                </a:cubicBezTo>
                <a:cubicBezTo>
                  <a:pt x="397714" y="105273"/>
                  <a:pt x="568443" y="114379"/>
                  <a:pt x="714422" y="162104"/>
                </a:cubicBezTo>
                <a:cubicBezTo>
                  <a:pt x="838924" y="38328"/>
                  <a:pt x="1012304" y="-30126"/>
                  <a:pt x="1145524" y="106948"/>
                </a:cubicBezTo>
                <a:cubicBezTo>
                  <a:pt x="1179840" y="55265"/>
                  <a:pt x="1221031" y="18206"/>
                  <a:pt x="1313507" y="6232"/>
                </a:cubicBezTo>
                <a:cubicBezTo>
                  <a:pt x="1405147" y="7513"/>
                  <a:pt x="1479405" y="28474"/>
                  <a:pt x="1521840" y="77313"/>
                </a:cubicBezTo>
                <a:cubicBezTo>
                  <a:pt x="1581956" y="13382"/>
                  <a:pt x="1717852" y="-12413"/>
                  <a:pt x="1809037" y="21501"/>
                </a:cubicBezTo>
                <a:cubicBezTo>
                  <a:pt x="1881608" y="53401"/>
                  <a:pt x="1938907" y="120459"/>
                  <a:pt x="1954676" y="173759"/>
                </a:cubicBezTo>
                <a:cubicBezTo>
                  <a:pt x="2030211" y="181474"/>
                  <a:pt x="2105242" y="266093"/>
                  <a:pt x="2141584" y="321529"/>
                </a:cubicBezTo>
                <a:cubicBezTo>
                  <a:pt x="2162486" y="375991"/>
                  <a:pt x="2156770" y="422802"/>
                  <a:pt x="2133218" y="481765"/>
                </a:cubicBezTo>
                <a:cubicBezTo>
                  <a:pt x="2203834" y="574353"/>
                  <a:pt x="2220834" y="637781"/>
                  <a:pt x="2194330" y="726761"/>
                </a:cubicBezTo>
                <a:cubicBezTo>
                  <a:pt x="2157604" y="849207"/>
                  <a:pt x="2062992" y="957640"/>
                  <a:pt x="1908051" y="941218"/>
                </a:cubicBezTo>
                <a:cubicBezTo>
                  <a:pt x="1908503" y="1010388"/>
                  <a:pt x="1882038" y="1072419"/>
                  <a:pt x="1805568" y="1124980"/>
                </a:cubicBezTo>
                <a:cubicBezTo>
                  <a:pt x="1679210" y="1210452"/>
                  <a:pt x="1580589" y="1211145"/>
                  <a:pt x="1456646" y="1147230"/>
                </a:cubicBezTo>
                <a:cubicBezTo>
                  <a:pt x="1410080" y="1245588"/>
                  <a:pt x="1322493" y="1340117"/>
                  <a:pt x="1207300" y="1343270"/>
                </a:cubicBezTo>
                <a:cubicBezTo>
                  <a:pt x="1082062" y="1361319"/>
                  <a:pt x="945542" y="1315742"/>
                  <a:pt x="840677" y="1223608"/>
                </a:cubicBezTo>
                <a:cubicBezTo>
                  <a:pt x="701151" y="1296908"/>
                  <a:pt x="390869" y="1289339"/>
                  <a:pt x="296073" y="1105379"/>
                </a:cubicBezTo>
                <a:cubicBezTo>
                  <a:pt x="186600" y="1112267"/>
                  <a:pt x="86795" y="1062556"/>
                  <a:pt x="56623" y="973813"/>
                </a:cubicBezTo>
                <a:cubicBezTo>
                  <a:pt x="37749" y="920558"/>
                  <a:pt x="61197" y="831243"/>
                  <a:pt x="107788" y="796221"/>
                </a:cubicBezTo>
                <a:cubicBezTo>
                  <a:pt x="20557" y="751454"/>
                  <a:pt x="-13196" y="686613"/>
                  <a:pt x="-256" y="614016"/>
                </a:cubicBezTo>
                <a:cubicBezTo>
                  <a:pt x="15875" y="531382"/>
                  <a:pt x="91827" y="430858"/>
                  <a:pt x="197059" y="452067"/>
                </a:cubicBezTo>
                <a:cubicBezTo>
                  <a:pt x="197258" y="450818"/>
                  <a:pt x="198109" y="449589"/>
                  <a:pt x="198946" y="447798"/>
                </a:cubicBezTo>
                <a:close/>
              </a:path>
              <a:path w="2203717" h="1346200" fill="none" stroke="0" extrusionOk="0">
                <a:moveTo>
                  <a:pt x="239399" y="815728"/>
                </a:moveTo>
                <a:cubicBezTo>
                  <a:pt x="192572" y="814063"/>
                  <a:pt x="144152" y="811408"/>
                  <a:pt x="110185" y="790892"/>
                </a:cubicBezTo>
                <a:moveTo>
                  <a:pt x="353410" y="1087523"/>
                </a:moveTo>
                <a:cubicBezTo>
                  <a:pt x="333320" y="1092644"/>
                  <a:pt x="318777" y="1101248"/>
                  <a:pt x="296889" y="1099396"/>
                </a:cubicBezTo>
                <a:moveTo>
                  <a:pt x="840575" y="1218124"/>
                </a:moveTo>
                <a:cubicBezTo>
                  <a:pt x="822365" y="1204409"/>
                  <a:pt x="814691" y="1182714"/>
                  <a:pt x="806499" y="1163902"/>
                </a:cubicBezTo>
                <a:moveTo>
                  <a:pt x="1470521" y="1082911"/>
                </a:moveTo>
                <a:cubicBezTo>
                  <a:pt x="1466002" y="1097992"/>
                  <a:pt x="1462032" y="1120932"/>
                  <a:pt x="1456901" y="1142400"/>
                </a:cubicBezTo>
                <a:moveTo>
                  <a:pt x="1740987" y="715293"/>
                </a:moveTo>
                <a:cubicBezTo>
                  <a:pt x="1825468" y="753810"/>
                  <a:pt x="1889663" y="823610"/>
                  <a:pt x="1906827" y="937665"/>
                </a:cubicBezTo>
                <a:moveTo>
                  <a:pt x="2132198" y="478461"/>
                </a:moveTo>
                <a:cubicBezTo>
                  <a:pt x="2121158" y="510639"/>
                  <a:pt x="2091849" y="530468"/>
                  <a:pt x="2058332" y="561851"/>
                </a:cubicBezTo>
                <a:moveTo>
                  <a:pt x="1954982" y="169085"/>
                </a:moveTo>
                <a:cubicBezTo>
                  <a:pt x="1955503" y="184064"/>
                  <a:pt x="1959299" y="194866"/>
                  <a:pt x="1958859" y="208474"/>
                </a:cubicBezTo>
                <a:moveTo>
                  <a:pt x="1483325" y="123152"/>
                </a:moveTo>
                <a:cubicBezTo>
                  <a:pt x="1497195" y="102730"/>
                  <a:pt x="1505529" y="85428"/>
                  <a:pt x="1521176" y="72919"/>
                </a:cubicBezTo>
                <a:moveTo>
                  <a:pt x="1129455" y="147084"/>
                </a:moveTo>
                <a:cubicBezTo>
                  <a:pt x="1129471" y="134028"/>
                  <a:pt x="1139069" y="117982"/>
                  <a:pt x="1147769" y="103769"/>
                </a:cubicBezTo>
                <a:moveTo>
                  <a:pt x="714167" y="161793"/>
                </a:moveTo>
                <a:cubicBezTo>
                  <a:pt x="735016" y="178262"/>
                  <a:pt x="765149" y="189790"/>
                  <a:pt x="780483" y="203799"/>
                </a:cubicBezTo>
                <a:moveTo>
                  <a:pt x="210526" y="492017"/>
                </a:moveTo>
                <a:cubicBezTo>
                  <a:pt x="204616" y="477689"/>
                  <a:pt x="202529" y="460716"/>
                  <a:pt x="198946" y="447798"/>
                </a:cubicBezTo>
              </a:path>
            </a:pathLst>
          </a:custGeom>
          <a:ln>
            <a:extLst>
              <a:ext uri="{C807C97D-BFC1-408E-A445-0C87EB9F89A2}">
                <ask:lineSketchStyleProps xmlns:ask="http://schemas.microsoft.com/office/drawing/2018/sketchyshapes" sd="1090976289">
                  <a:prstGeom prst="cloud">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kern="100" dirty="0">
                <a:ln>
                  <a:solidFill>
                    <a:schemeClr val="tx1"/>
                  </a:solidFill>
                </a:ln>
                <a:solidFill>
                  <a:schemeClr val="tx1"/>
                </a:solidFill>
                <a:effectLst/>
                <a:ea typeface="Calibri" panose="020F0502020204030204" pitchFamily="34" charset="0"/>
                <a:cs typeface="Times New Roman" panose="02020603050405020304" pitchFamily="18" charset="0"/>
              </a:rPr>
              <a:t>Data collected in early-years settings</a:t>
            </a:r>
            <a:endParaRPr lang="en-GB" sz="1200" kern="100" dirty="0">
              <a:ln>
                <a:solidFill>
                  <a:schemeClr val="tx1"/>
                </a:solidFill>
              </a:ln>
              <a:solidFill>
                <a:schemeClr val="tx1"/>
              </a:solidFill>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8C0BC99E-9AEC-4EC6-B631-BE010EA96BA8}"/>
              </a:ext>
            </a:extLst>
          </p:cNvPr>
          <p:cNvSpPr txBox="1"/>
          <p:nvPr/>
        </p:nvSpPr>
        <p:spPr>
          <a:xfrm>
            <a:off x="5856830" y="2827036"/>
            <a:ext cx="3093993"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Names</a:t>
            </a:r>
          </a:p>
        </p:txBody>
      </p:sp>
      <p:sp>
        <p:nvSpPr>
          <p:cNvPr id="22" name="TextBox 21">
            <a:extLst>
              <a:ext uri="{FF2B5EF4-FFF2-40B4-BE49-F238E27FC236}">
                <a16:creationId xmlns:a16="http://schemas.microsoft.com/office/drawing/2014/main" id="{2436EDF3-21DA-4C65-87A4-766ABB4FDF66}"/>
              </a:ext>
            </a:extLst>
          </p:cNvPr>
          <p:cNvSpPr txBox="1"/>
          <p:nvPr/>
        </p:nvSpPr>
        <p:spPr>
          <a:xfrm>
            <a:off x="7218540" y="2345247"/>
            <a:ext cx="361271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Home address</a:t>
            </a:r>
          </a:p>
        </p:txBody>
      </p:sp>
      <p:sp>
        <p:nvSpPr>
          <p:cNvPr id="24" name="TextBox 23">
            <a:extLst>
              <a:ext uri="{FF2B5EF4-FFF2-40B4-BE49-F238E27FC236}">
                <a16:creationId xmlns:a16="http://schemas.microsoft.com/office/drawing/2014/main" id="{6151D800-0FA7-45FA-8979-6AB3685D7D08}"/>
              </a:ext>
            </a:extLst>
          </p:cNvPr>
          <p:cNvSpPr txBox="1"/>
          <p:nvPr/>
        </p:nvSpPr>
        <p:spPr>
          <a:xfrm>
            <a:off x="10349832" y="2646229"/>
            <a:ext cx="130843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rPr>
              <a:t>Date of </a:t>
            </a:r>
            <a:r>
              <a:rPr lang="en-GB" dirty="0">
                <a:ln>
                  <a:solidFill>
                    <a:sysClr val="windowText" lastClr="000000"/>
                  </a:solidFill>
                </a:ln>
                <a:solidFill>
                  <a:prstClr val="black"/>
                </a:solidFill>
                <a:latin typeface="Calibri" panose="020F0502020204030204"/>
              </a:rPr>
              <a:t>birth</a:t>
            </a:r>
          </a:p>
        </p:txBody>
      </p:sp>
      <p:sp>
        <p:nvSpPr>
          <p:cNvPr id="25" name="TextBox 24">
            <a:extLst>
              <a:ext uri="{FF2B5EF4-FFF2-40B4-BE49-F238E27FC236}">
                <a16:creationId xmlns:a16="http://schemas.microsoft.com/office/drawing/2014/main" id="{33404F2C-9FA7-421C-98A9-5D21FBE7C455}"/>
              </a:ext>
            </a:extLst>
          </p:cNvPr>
          <p:cNvSpPr txBox="1"/>
          <p:nvPr/>
        </p:nvSpPr>
        <p:spPr>
          <a:xfrm>
            <a:off x="9898815" y="4180523"/>
            <a:ext cx="2265011"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Gender </a:t>
            </a:r>
          </a:p>
        </p:txBody>
      </p:sp>
      <p:sp>
        <p:nvSpPr>
          <p:cNvPr id="26" name="TextBox 25">
            <a:extLst>
              <a:ext uri="{FF2B5EF4-FFF2-40B4-BE49-F238E27FC236}">
                <a16:creationId xmlns:a16="http://schemas.microsoft.com/office/drawing/2014/main" id="{09F6236C-3262-4ED6-8D4C-56D478FE45CC}"/>
              </a:ext>
            </a:extLst>
          </p:cNvPr>
          <p:cNvSpPr txBox="1"/>
          <p:nvPr/>
        </p:nvSpPr>
        <p:spPr>
          <a:xfrm>
            <a:off x="9619885" y="5120073"/>
            <a:ext cx="1912324"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Medical information (e.g., allergies)</a:t>
            </a:r>
          </a:p>
        </p:txBody>
      </p:sp>
      <p:sp>
        <p:nvSpPr>
          <p:cNvPr id="27" name="TextBox 26">
            <a:extLst>
              <a:ext uri="{FF2B5EF4-FFF2-40B4-BE49-F238E27FC236}">
                <a16:creationId xmlns:a16="http://schemas.microsoft.com/office/drawing/2014/main" id="{39B6F2E8-F376-41B2-A5CC-72CFE5E8BEE9}"/>
              </a:ext>
            </a:extLst>
          </p:cNvPr>
          <p:cNvSpPr txBox="1"/>
          <p:nvPr/>
        </p:nvSpPr>
        <p:spPr>
          <a:xfrm>
            <a:off x="6086630" y="5478345"/>
            <a:ext cx="3093993"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Parent/carer details </a:t>
            </a:r>
          </a:p>
        </p:txBody>
      </p:sp>
      <p:sp>
        <p:nvSpPr>
          <p:cNvPr id="28" name="TextBox 27">
            <a:extLst>
              <a:ext uri="{FF2B5EF4-FFF2-40B4-BE49-F238E27FC236}">
                <a16:creationId xmlns:a16="http://schemas.microsoft.com/office/drawing/2014/main" id="{FE71C9BE-C493-4859-BA55-227E8613E9E4}"/>
              </a:ext>
            </a:extLst>
          </p:cNvPr>
          <p:cNvSpPr txBox="1"/>
          <p:nvPr/>
        </p:nvSpPr>
        <p:spPr>
          <a:xfrm>
            <a:off x="5500591" y="4042024"/>
            <a:ext cx="252207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n>
                  <a:solidFill>
                    <a:sysClr val="windowText" lastClr="000000"/>
                  </a:solidFill>
                </a:ln>
                <a:solidFill>
                  <a:prstClr val="black"/>
                </a:solidFill>
                <a:latin typeface="Calibri" panose="020F0502020204030204"/>
              </a:rPr>
              <a:t>Details regarding learning needs  </a:t>
            </a:r>
            <a:endParaRPr kumimoji="0" lang="en-GB" b="0" i="0" u="none" strike="noStrike" kern="1200" cap="none" spc="0" normalizeH="0" baseline="0" noProof="0" dirty="0">
              <a:ln>
                <a:solidFill>
                  <a:sysClr val="windowText" lastClr="000000"/>
                </a:solid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928594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226721" y="2273347"/>
            <a:ext cx="2649890" cy="286232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General Data Protection Regulation (GDPR) - A set of rules to protect data, now brought in as part of UK law under the Data Protection Act (2018). GDPR sets out 7 key principles: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182019" y="1226636"/>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The Data Protection Act (2018)</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CFCE3AB5-DF85-4500-9435-C44361A4E0AB}"/>
              </a:ext>
            </a:extLst>
          </p:cNvPr>
          <p:cNvGraphicFramePr>
            <a:graphicFrameLocks noGrp="1"/>
          </p:cNvGraphicFramePr>
          <p:nvPr>
            <p:extLst>
              <p:ext uri="{D42A27DB-BD31-4B8C-83A1-F6EECF244321}">
                <p14:modId xmlns:p14="http://schemas.microsoft.com/office/powerpoint/2010/main" val="267795374"/>
              </p:ext>
            </p:extLst>
          </p:nvPr>
        </p:nvGraphicFramePr>
        <p:xfrm>
          <a:off x="3127889" y="1968019"/>
          <a:ext cx="8551876" cy="4311336"/>
        </p:xfrm>
        <a:graphic>
          <a:graphicData uri="http://schemas.openxmlformats.org/drawingml/2006/table">
            <a:tbl>
              <a:tblPr firstRow="1" firstCol="1" bandRow="1">
                <a:tableStyleId>{5940675A-B579-460E-94D1-54222C63F5DA}</a:tableStyleId>
              </a:tblPr>
              <a:tblGrid>
                <a:gridCol w="2320411">
                  <a:extLst>
                    <a:ext uri="{9D8B030D-6E8A-4147-A177-3AD203B41FA5}">
                      <a16:colId xmlns:a16="http://schemas.microsoft.com/office/drawing/2014/main" val="976387447"/>
                    </a:ext>
                  </a:extLst>
                </a:gridCol>
                <a:gridCol w="6231465">
                  <a:extLst>
                    <a:ext uri="{9D8B030D-6E8A-4147-A177-3AD203B41FA5}">
                      <a16:colId xmlns:a16="http://schemas.microsoft.com/office/drawing/2014/main" val="2644756437"/>
                    </a:ext>
                  </a:extLst>
                </a:gridCol>
              </a:tblGrid>
              <a:tr h="509905">
                <a:tc>
                  <a:txBody>
                    <a:bodyPr/>
                    <a:lstStyle/>
                    <a:p>
                      <a:pPr algn="ctr">
                        <a:lnSpc>
                          <a:spcPct val="107000"/>
                        </a:lnSpc>
                        <a:spcAft>
                          <a:spcPts val="800"/>
                        </a:spcAft>
                      </a:pPr>
                      <a:r>
                        <a:rPr lang="en-GB" sz="1800" kern="100" dirty="0">
                          <a:ln>
                            <a:solidFill>
                              <a:srgbClr val="7030A0"/>
                            </a:solidFill>
                          </a:ln>
                          <a:solidFill>
                            <a:srgbClr val="7030A0"/>
                          </a:solidFill>
                          <a:effectLst/>
                        </a:rPr>
                        <a:t> Lawfulness, fairness and transparency </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a:ln>
                            <a:solidFill>
                              <a:schemeClr val="tx1"/>
                            </a:solidFill>
                          </a:ln>
                          <a:solidFill>
                            <a:schemeClr val="tx1"/>
                          </a:solidFill>
                          <a:effectLst/>
                        </a:rPr>
                        <a:t>People have a right to know and view any information being held about them and how it’s being used.</a:t>
                      </a:r>
                      <a:endParaRPr lang="en-GB" sz="14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6533015"/>
                  </a:ext>
                </a:extLst>
              </a:tr>
              <a:tr h="262255">
                <a:tc>
                  <a:txBody>
                    <a:bodyPr/>
                    <a:lstStyle/>
                    <a:p>
                      <a:pPr algn="ctr">
                        <a:lnSpc>
                          <a:spcPct val="107000"/>
                        </a:lnSpc>
                        <a:spcAft>
                          <a:spcPts val="800"/>
                        </a:spcAft>
                      </a:pPr>
                      <a:r>
                        <a:rPr lang="en-GB" sz="1800" kern="100" dirty="0">
                          <a:ln>
                            <a:solidFill>
                              <a:srgbClr val="7030A0"/>
                            </a:solidFill>
                          </a:ln>
                          <a:solidFill>
                            <a:srgbClr val="7030A0"/>
                          </a:solidFill>
                          <a:effectLst/>
                        </a:rPr>
                        <a:t> Purpose limitation</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a:ln>
                            <a:solidFill>
                              <a:schemeClr val="tx1"/>
                            </a:solidFill>
                          </a:ln>
                          <a:solidFill>
                            <a:schemeClr val="tx1"/>
                          </a:solidFill>
                          <a:effectLst/>
                        </a:rPr>
                        <a:t>Information should only be collected for the specific purpose.</a:t>
                      </a:r>
                      <a:endParaRPr lang="en-GB" sz="14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6152340"/>
                  </a:ext>
                </a:extLst>
              </a:tr>
              <a:tr h="509905">
                <a:tc>
                  <a:txBody>
                    <a:bodyPr/>
                    <a:lstStyle/>
                    <a:p>
                      <a:pPr algn="ctr">
                        <a:lnSpc>
                          <a:spcPct val="107000"/>
                        </a:lnSpc>
                        <a:spcAft>
                          <a:spcPts val="800"/>
                        </a:spcAft>
                      </a:pPr>
                      <a:r>
                        <a:rPr lang="en-GB" sz="1800" kern="100" dirty="0">
                          <a:ln>
                            <a:solidFill>
                              <a:srgbClr val="7030A0"/>
                            </a:solidFill>
                          </a:ln>
                          <a:solidFill>
                            <a:srgbClr val="7030A0"/>
                          </a:solidFill>
                          <a:effectLst/>
                        </a:rPr>
                        <a:t> Data minimisation </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a:ln>
                            <a:solidFill>
                              <a:schemeClr val="tx1"/>
                            </a:solidFill>
                          </a:ln>
                          <a:solidFill>
                            <a:schemeClr val="tx1"/>
                          </a:solidFill>
                          <a:effectLst/>
                        </a:rPr>
                        <a:t>Organisations and settings must not collect any information that is not relevant to them.</a:t>
                      </a:r>
                      <a:endParaRPr lang="en-GB" sz="14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9125362"/>
                  </a:ext>
                </a:extLst>
              </a:tr>
              <a:tr h="262255">
                <a:tc>
                  <a:txBody>
                    <a:bodyPr/>
                    <a:lstStyle/>
                    <a:p>
                      <a:pPr algn="ctr">
                        <a:lnSpc>
                          <a:spcPct val="107000"/>
                        </a:lnSpc>
                        <a:spcAft>
                          <a:spcPts val="800"/>
                        </a:spcAft>
                      </a:pPr>
                      <a:r>
                        <a:rPr lang="en-GB" sz="1800" kern="100" dirty="0">
                          <a:ln>
                            <a:solidFill>
                              <a:srgbClr val="7030A0"/>
                            </a:solidFill>
                          </a:ln>
                          <a:solidFill>
                            <a:srgbClr val="7030A0"/>
                          </a:solidFill>
                          <a:effectLst/>
                        </a:rPr>
                        <a:t> Accuracy </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Data found to be inaccurate should be destroyed or corrected.</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2714556"/>
                  </a:ext>
                </a:extLst>
              </a:tr>
              <a:tr h="262255">
                <a:tc>
                  <a:txBody>
                    <a:bodyPr/>
                    <a:lstStyle/>
                    <a:p>
                      <a:pPr algn="ctr">
                        <a:lnSpc>
                          <a:spcPct val="107000"/>
                        </a:lnSpc>
                        <a:spcAft>
                          <a:spcPts val="800"/>
                        </a:spcAft>
                      </a:pPr>
                      <a:r>
                        <a:rPr lang="en-GB" sz="1800" kern="100" dirty="0">
                          <a:ln>
                            <a:solidFill>
                              <a:srgbClr val="7030A0"/>
                            </a:solidFill>
                          </a:ln>
                          <a:solidFill>
                            <a:srgbClr val="7030A0"/>
                          </a:solidFill>
                          <a:effectLst/>
                        </a:rPr>
                        <a:t> Storage limitation</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a:ln>
                            <a:solidFill>
                              <a:schemeClr val="tx1"/>
                            </a:solidFill>
                          </a:ln>
                          <a:solidFill>
                            <a:schemeClr val="tx1"/>
                          </a:solidFill>
                          <a:effectLst/>
                        </a:rPr>
                        <a:t>Information should be kept for no longer than necessary.</a:t>
                      </a:r>
                      <a:endParaRPr lang="en-GB" sz="14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4722363"/>
                  </a:ext>
                </a:extLst>
              </a:tr>
              <a:tr h="509905">
                <a:tc>
                  <a:txBody>
                    <a:bodyPr/>
                    <a:lstStyle/>
                    <a:p>
                      <a:pPr algn="ctr">
                        <a:lnSpc>
                          <a:spcPct val="107000"/>
                        </a:lnSpc>
                        <a:spcAft>
                          <a:spcPts val="800"/>
                        </a:spcAft>
                      </a:pPr>
                      <a:r>
                        <a:rPr lang="en-GB" sz="1800" kern="100" dirty="0">
                          <a:ln>
                            <a:solidFill>
                              <a:srgbClr val="7030A0"/>
                            </a:solidFill>
                          </a:ln>
                          <a:solidFill>
                            <a:srgbClr val="7030A0"/>
                          </a:solidFill>
                          <a:effectLst/>
                        </a:rPr>
                        <a:t> Integrity and confidentiality (security)</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a:ln>
                            <a:solidFill>
                              <a:schemeClr val="tx1"/>
                            </a:solidFill>
                          </a:ln>
                          <a:solidFill>
                            <a:schemeClr val="tx1"/>
                          </a:solidFill>
                          <a:effectLst/>
                        </a:rPr>
                        <a:t>Information should be held and processed securely, with access restricted, using locked filing cabinets and passwords.</a:t>
                      </a:r>
                      <a:endParaRPr lang="en-GB" sz="1400" kern="10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746454"/>
                  </a:ext>
                </a:extLst>
              </a:tr>
              <a:tr h="1282065">
                <a:tc>
                  <a:txBody>
                    <a:bodyPr/>
                    <a:lstStyle/>
                    <a:p>
                      <a:pPr algn="ctr">
                        <a:lnSpc>
                          <a:spcPct val="107000"/>
                        </a:lnSpc>
                        <a:spcAft>
                          <a:spcPts val="800"/>
                        </a:spcAft>
                      </a:pPr>
                      <a:r>
                        <a:rPr lang="en-GB" sz="1800" kern="100" dirty="0">
                          <a:ln>
                            <a:solidFill>
                              <a:srgbClr val="7030A0"/>
                            </a:solidFill>
                          </a:ln>
                          <a:solidFill>
                            <a:srgbClr val="7030A0"/>
                          </a:solidFill>
                          <a:effectLst/>
                        </a:rPr>
                        <a:t> Accountability </a:t>
                      </a:r>
                      <a:endParaRPr lang="en-GB" sz="1400" kern="100" dirty="0">
                        <a:ln>
                          <a:solidFill>
                            <a:srgbClr val="7030A0"/>
                          </a:solid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kern="100" dirty="0">
                          <a:ln>
                            <a:solidFill>
                              <a:schemeClr val="tx1"/>
                            </a:solidFill>
                          </a:ln>
                          <a:solidFill>
                            <a:schemeClr val="tx1"/>
                          </a:solidFill>
                          <a:effectLst/>
                        </a:rPr>
                        <a:t>Settings must have appropriate systems in place to demonstrate they are complying with the regulations. They must be able to demonstrate how they gained individual’s consent for processing their information. If there is a serious breach of data, they must inform the individual straight away.</a:t>
                      </a:r>
                      <a:endParaRPr lang="en-GB" sz="14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072628"/>
                  </a:ext>
                </a:extLst>
              </a:tr>
            </a:tbl>
          </a:graphicData>
        </a:graphic>
      </p:graphicFrame>
    </p:spTree>
    <p:extLst>
      <p:ext uri="{BB962C8B-B14F-4D97-AF65-F5344CB8AC3E}">
        <p14:creationId xmlns:p14="http://schemas.microsoft.com/office/powerpoint/2010/main" val="386924770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CBE762B-7DAF-4B4D-A56C-735A1DECB4D7}"/>
              </a:ext>
            </a:extLst>
          </p:cNvPr>
          <p:cNvSpPr txBox="1"/>
          <p:nvPr/>
        </p:nvSpPr>
        <p:spPr>
          <a:xfrm>
            <a:off x="1279092" y="1526200"/>
            <a:ext cx="4816908" cy="1200329"/>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Policy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 Confidentiality </a:t>
            </a:r>
          </a:p>
        </p:txBody>
      </p:sp>
      <p:sp>
        <p:nvSpPr>
          <p:cNvPr id="19" name="TextBox 18">
            <a:extLst>
              <a:ext uri="{FF2B5EF4-FFF2-40B4-BE49-F238E27FC236}">
                <a16:creationId xmlns:a16="http://schemas.microsoft.com/office/drawing/2014/main" id="{1FAD7A32-388E-4B9E-BB44-34AFD84C17E6}"/>
              </a:ext>
            </a:extLst>
          </p:cNvPr>
          <p:cNvSpPr txBox="1"/>
          <p:nvPr/>
        </p:nvSpPr>
        <p:spPr>
          <a:xfrm>
            <a:off x="6223814" y="1526200"/>
            <a:ext cx="4689090" cy="489364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Procedures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342900" lvl="0" indent="-342900" algn="ctr" defTabSz="457200">
              <a:buFont typeface="Arial" panose="020B0604020202020204" pitchFamily="34" charset="0"/>
              <a:buChar char="•"/>
              <a:defRPr/>
            </a:pPr>
            <a:r>
              <a:rPr lang="en-GB" sz="2400" dirty="0">
                <a:ln>
                  <a:solidFill>
                    <a:sysClr val="windowText" lastClr="000000"/>
                  </a:solidFill>
                </a:ln>
                <a:solidFill>
                  <a:prstClr val="black"/>
                </a:solidFill>
              </a:rPr>
              <a:t>share information with consent </a:t>
            </a:r>
            <a:r>
              <a:rPr lang="en-GB" sz="2400" dirty="0">
                <a:ln>
                  <a:solidFill>
                    <a:srgbClr val="7030A0"/>
                  </a:solidFill>
                </a:ln>
                <a:solidFill>
                  <a:srgbClr val="7030A0"/>
                </a:solidFill>
              </a:rPr>
              <a:t>(asking parents for their permission to take photographs) </a:t>
            </a:r>
          </a:p>
          <a:p>
            <a:pPr marL="342900" lvl="0" indent="-342900" algn="ctr" defTabSz="457200">
              <a:buFont typeface="Arial" panose="020B0604020202020204" pitchFamily="34" charset="0"/>
              <a:buChar char="•"/>
              <a:defRPr/>
            </a:pPr>
            <a:r>
              <a:rPr lang="en-GB" sz="2400" dirty="0">
                <a:ln>
                  <a:solidFill>
                    <a:sysClr val="windowText" lastClr="000000"/>
                  </a:solidFill>
                </a:ln>
                <a:solidFill>
                  <a:prstClr val="black"/>
                </a:solidFill>
              </a:rPr>
              <a:t>store information safely </a:t>
            </a:r>
            <a:r>
              <a:rPr lang="en-GB" sz="2400" dirty="0">
                <a:ln>
                  <a:solidFill>
                    <a:srgbClr val="7030A0"/>
                  </a:solidFill>
                </a:ln>
                <a:solidFill>
                  <a:srgbClr val="7030A0"/>
                </a:solidFill>
              </a:rPr>
              <a:t>(using a password to protect information stored on a computer) </a:t>
            </a:r>
          </a:p>
          <a:p>
            <a:pPr marL="342900" lvl="0" indent="-342900" algn="ctr" defTabSz="457200">
              <a:buFont typeface="Arial" panose="020B0604020202020204" pitchFamily="34" charset="0"/>
              <a:buChar char="•"/>
              <a:defRPr/>
            </a:pPr>
            <a:r>
              <a:rPr lang="en-GB" sz="2400">
                <a:ln>
                  <a:solidFill>
                    <a:sysClr val="windowText" lastClr="000000"/>
                  </a:solidFill>
                </a:ln>
                <a:solidFill>
                  <a:prstClr val="black"/>
                </a:solidFill>
              </a:rPr>
              <a:t>share </a:t>
            </a:r>
            <a:r>
              <a:rPr lang="en-GB" sz="2400" dirty="0">
                <a:ln>
                  <a:solidFill>
                    <a:sysClr val="windowText" lastClr="000000"/>
                  </a:solidFill>
                </a:ln>
                <a:solidFill>
                  <a:prstClr val="black"/>
                </a:solidFill>
              </a:rPr>
              <a:t>information on a ‘need to know’ basis (if there is a concern about a child, talk only to the designated safeguarding lead (DSL)</a:t>
            </a:r>
          </a:p>
        </p:txBody>
      </p:sp>
      <p:sp>
        <p:nvSpPr>
          <p:cNvPr id="21" name="TextBox 20">
            <a:extLst>
              <a:ext uri="{FF2B5EF4-FFF2-40B4-BE49-F238E27FC236}">
                <a16:creationId xmlns:a16="http://schemas.microsoft.com/office/drawing/2014/main" id="{5D914B87-9356-4297-830E-971C15A6E8C7}"/>
              </a:ext>
            </a:extLst>
          </p:cNvPr>
          <p:cNvSpPr txBox="1"/>
          <p:nvPr/>
        </p:nvSpPr>
        <p:spPr>
          <a:xfrm>
            <a:off x="1279093" y="969676"/>
            <a:ext cx="9633811"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lvl="0" algn="ctr" defTabSz="457200">
              <a:defRPr/>
            </a:pPr>
            <a:r>
              <a:rPr lang="en-GB" sz="2400" dirty="0">
                <a:ln>
                  <a:solidFill>
                    <a:sysClr val="windowText" lastClr="000000"/>
                  </a:solidFill>
                </a:ln>
                <a:solidFill>
                  <a:schemeClr val="tx1"/>
                </a:solidFill>
              </a:rPr>
              <a:t>Policies &amp; procedures linked to GDPR</a:t>
            </a:r>
            <a:endParaRPr kumimoji="0" lang="en-GB" sz="2400" strike="noStrike" kern="1200" cap="none" spc="0" normalizeH="0" baseline="0" noProof="0" dirty="0">
              <a:ln>
                <a:solidFill>
                  <a:sysClr val="windowText" lastClr="000000"/>
                </a:solidFill>
              </a:ln>
              <a:solidFill>
                <a:schemeClr val="tx1"/>
              </a:solidFill>
              <a:effectLst/>
              <a:uLnTx/>
              <a:uFillTx/>
            </a:endParaRPr>
          </a:p>
        </p:txBody>
      </p:sp>
    </p:spTree>
    <p:extLst>
      <p:ext uri="{BB962C8B-B14F-4D97-AF65-F5344CB8AC3E}">
        <p14:creationId xmlns:p14="http://schemas.microsoft.com/office/powerpoint/2010/main" val="275533036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951503" y="1961903"/>
            <a:ext cx="10288993" cy="415498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It is sometimes acceptable to break confidentiality, but it can only be done in a situation where it is deemed to be for the safety of the child or someone else. Even in these situations, the information must only be shared on a “need to know” basis. You must only tell the minimum number of people needed to keep the child safe.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Examples of when it is acceptable to break confidentiality are: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If the child is at risk of harm from themselves or someone.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If the child is a risk to others.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If the child is at risk of being involved in a crime or is a victim of a crime.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If the information is vital to the child’s wellbeing – allergies, medical needs, illnesses, educational needs.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1" y="125130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Breaking Confidentiality </a:t>
            </a:r>
          </a:p>
        </p:txBody>
      </p:sp>
    </p:spTree>
    <p:extLst>
      <p:ext uri="{BB962C8B-B14F-4D97-AF65-F5344CB8AC3E}">
        <p14:creationId xmlns:p14="http://schemas.microsoft.com/office/powerpoint/2010/main" val="314234699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 name="Text Box 2">
            <a:extLst>
              <a:ext uri="{FF2B5EF4-FFF2-40B4-BE49-F238E27FC236}">
                <a16:creationId xmlns:a16="http://schemas.microsoft.com/office/drawing/2014/main" id="{B833E159-A50B-44EF-9BB9-11B5E57274EF}"/>
              </a:ext>
            </a:extLst>
          </p:cNvPr>
          <p:cNvSpPr txBox="1">
            <a:spLocks noChangeArrowheads="1"/>
          </p:cNvSpPr>
          <p:nvPr/>
        </p:nvSpPr>
        <p:spPr bwMode="auto">
          <a:xfrm>
            <a:off x="673760" y="1427551"/>
            <a:ext cx="3187745" cy="23614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u="sng" strike="noStrike" cap="none" normalizeH="0" baseline="0" dirty="0">
                <a:ln>
                  <a:solidFill>
                    <a:schemeClr val="tx1"/>
                  </a:solidFill>
                </a:ln>
                <a:effectLst/>
                <a:latin typeface="+mn-lt"/>
                <a:ea typeface="Calibri" panose="020F0502020204030204" pitchFamily="34" charset="0"/>
                <a:cs typeface="Times New Roman" panose="02020603050405020304" pitchFamily="18" charset="0"/>
              </a:rPr>
              <a:t>Maintain secure environment: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i="0" u="none" strike="noStrike" cap="none" normalizeH="0" baseline="0" dirty="0">
              <a:ln>
                <a:solidFill>
                  <a:schemeClr val="tx1"/>
                </a:solid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solidFill>
                    <a:schemeClr val="tx1"/>
                  </a:solidFill>
                </a:ln>
                <a:effectLst/>
                <a:latin typeface="+mn-lt"/>
                <a:ea typeface="Calibri" panose="020F0502020204030204" pitchFamily="34" charset="0"/>
                <a:cs typeface="Times New Roman" panose="02020603050405020304" pitchFamily="18" charset="0"/>
              </a:rPr>
              <a:t>Fob access to classrooms, etc.</a:t>
            </a:r>
            <a:endParaRPr kumimoji="0" lang="en-GB" altLang="en-US" b="0" i="0" u="none" strike="noStrike" cap="none" normalizeH="0" baseline="0" dirty="0">
              <a:ln>
                <a:solidFill>
                  <a:schemeClr val="tx1"/>
                </a:solid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solidFill>
                    <a:schemeClr val="tx1"/>
                  </a:solidFill>
                </a:ln>
                <a:effectLst/>
                <a:latin typeface="+mn-lt"/>
                <a:ea typeface="Calibri" panose="020F0502020204030204" pitchFamily="34" charset="0"/>
                <a:cs typeface="Times New Roman" panose="02020603050405020304" pitchFamily="18" charset="0"/>
              </a:rPr>
              <a:t>Office doors kept locked</a:t>
            </a:r>
            <a:endParaRPr kumimoji="0" lang="en-GB" altLang="en-US" b="0" i="0" u="none" strike="noStrike" cap="none" normalizeH="0" baseline="0" dirty="0">
              <a:ln>
                <a:solidFill>
                  <a:schemeClr val="tx1"/>
                </a:solid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solidFill>
                    <a:schemeClr val="tx1"/>
                  </a:solidFill>
                </a:ln>
                <a:effectLst/>
                <a:latin typeface="+mn-lt"/>
                <a:ea typeface="Calibri" panose="020F0502020204030204" pitchFamily="34" charset="0"/>
                <a:cs typeface="Times New Roman" panose="02020603050405020304" pitchFamily="18" charset="0"/>
              </a:rPr>
              <a:t>Computers not left logged on</a:t>
            </a:r>
            <a:endParaRPr kumimoji="0" lang="en-GB" altLang="en-US" b="0" i="0" u="none" strike="noStrike" cap="none" normalizeH="0" baseline="0" dirty="0">
              <a:ln>
                <a:solidFill>
                  <a:schemeClr val="tx1"/>
                </a:solid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solidFill>
                    <a:schemeClr val="tx1"/>
                  </a:solidFill>
                </a:ln>
                <a:effectLst/>
                <a:latin typeface="+mn-lt"/>
                <a:ea typeface="Calibri" panose="020F0502020204030204" pitchFamily="34" charset="0"/>
                <a:cs typeface="Times New Roman" panose="02020603050405020304" pitchFamily="18" charset="0"/>
              </a:rPr>
              <a:t>Staff complete cyber safety training</a:t>
            </a:r>
            <a:endParaRPr kumimoji="0" lang="en-GB" altLang="en-US" b="0" i="0" u="none" strike="noStrike" cap="none" normalizeH="0" baseline="0" dirty="0">
              <a:ln>
                <a:solidFill>
                  <a:schemeClr val="tx1"/>
                </a:solid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solidFill>
                    <a:schemeClr val="tx1"/>
                  </a:solidFill>
                </a:ln>
                <a:effectLst/>
                <a:latin typeface="+mn-lt"/>
                <a:ea typeface="Calibri" panose="020F0502020204030204" pitchFamily="34" charset="0"/>
                <a:cs typeface="Times New Roman" panose="02020603050405020304" pitchFamily="18" charset="0"/>
              </a:rPr>
              <a:t>Staff complete training on Data Protection</a:t>
            </a:r>
            <a:endParaRPr kumimoji="0" lang="en-GB" altLang="en-US" b="0" i="0" u="none" strike="noStrike" cap="none" normalizeH="0" baseline="0" dirty="0">
              <a:ln>
                <a:solidFill>
                  <a:schemeClr val="tx1"/>
                </a:solid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solidFill>
                    <a:schemeClr val="tx1"/>
                  </a:solidFill>
                </a:ln>
                <a:effectLst/>
                <a:latin typeface="+mn-lt"/>
                <a:ea typeface="Calibri" panose="020F0502020204030204" pitchFamily="34" charset="0"/>
                <a:cs typeface="Times New Roman" panose="02020603050405020304" pitchFamily="18" charset="0"/>
              </a:rPr>
              <a:t>ID badges on staff so that only the correct people have access to records/data.</a:t>
            </a:r>
            <a:endParaRPr kumimoji="0" lang="en-GB" altLang="en-US" b="0" i="0" u="none" strike="noStrike" cap="none" normalizeH="0" baseline="0" dirty="0">
              <a:ln>
                <a:solidFill>
                  <a:schemeClr val="tx1"/>
                </a:solidFill>
              </a:ln>
              <a:effectLst/>
              <a:latin typeface="+mn-lt"/>
            </a:endParaRPr>
          </a:p>
        </p:txBody>
      </p:sp>
      <p:sp>
        <p:nvSpPr>
          <p:cNvPr id="3" name="Text Box 1">
            <a:extLst>
              <a:ext uri="{FF2B5EF4-FFF2-40B4-BE49-F238E27FC236}">
                <a16:creationId xmlns:a16="http://schemas.microsoft.com/office/drawing/2014/main" id="{57756D84-E536-44E6-AC29-17E25CE24F2A}"/>
              </a:ext>
            </a:extLst>
          </p:cNvPr>
          <p:cNvSpPr txBox="1">
            <a:spLocks noChangeArrowheads="1"/>
          </p:cNvSpPr>
          <p:nvPr/>
        </p:nvSpPr>
        <p:spPr bwMode="auto">
          <a:xfrm>
            <a:off x="4237986" y="4849842"/>
            <a:ext cx="4829814" cy="67465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sng" strike="noStrike" cap="none" normalizeH="0" baseline="0" dirty="0">
                <a:ln>
                  <a:solidFill>
                    <a:schemeClr val="tx1"/>
                  </a:solidFill>
                </a:ln>
                <a:effectLst/>
                <a:ea typeface="Calibri" panose="020F0502020204030204" pitchFamily="34" charset="0"/>
                <a:cs typeface="Times New Roman" panose="02020603050405020304" pitchFamily="18" charset="0"/>
              </a:rPr>
              <a:t>Locked filing cabinets: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sng" strike="noStrike" cap="none" normalizeH="0" baseline="0" dirty="0">
              <a:ln>
                <a:solidFill>
                  <a:schemeClr val="tx1"/>
                </a:solidFill>
              </a:ln>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strike="noStrike" cap="none" normalizeH="0" baseline="0" dirty="0">
                <a:ln>
                  <a:solidFill>
                    <a:srgbClr val="7030A0"/>
                  </a:solidFill>
                </a:ln>
                <a:solidFill>
                  <a:srgbClr val="7030A0"/>
                </a:solidFill>
                <a:effectLst/>
                <a:ea typeface="Calibri" panose="020F0502020204030204" pitchFamily="34" charset="0"/>
                <a:cs typeface="Times New Roman" panose="02020603050405020304" pitchFamily="18" charset="0"/>
              </a:rPr>
              <a:t>- Any paper based data should be locked  away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strike="noStrike" cap="none" normalizeH="0" baseline="0" dirty="0">
                <a:ln>
                  <a:solidFill>
                    <a:srgbClr val="7030A0"/>
                  </a:solidFill>
                </a:ln>
                <a:solidFill>
                  <a:srgbClr val="7030A0"/>
                </a:solidFill>
                <a:effectLst/>
                <a:ea typeface="Calibri" panose="020F0502020204030204" pitchFamily="34" charset="0"/>
                <a:cs typeface="Times New Roman" panose="02020603050405020304" pitchFamily="18" charset="0"/>
              </a:rPr>
              <a:t>- Keys only given to those who would need access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strike="noStrike" cap="none" normalizeH="0" baseline="0" dirty="0">
                <a:ln>
                  <a:solidFill>
                    <a:srgbClr val="7030A0"/>
                  </a:solidFill>
                </a:ln>
                <a:solidFill>
                  <a:srgbClr val="7030A0"/>
                </a:solidFill>
                <a:effectLst/>
                <a:ea typeface="Calibri" panose="020F0502020204030204" pitchFamily="34" charset="0"/>
                <a:cs typeface="Times New Roman" panose="02020603050405020304" pitchFamily="18" charset="0"/>
              </a:rPr>
              <a:t>- Keys kept secure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i="0" u="sng" strike="noStrike" cap="none" normalizeH="0" baseline="0" dirty="0">
              <a:ln>
                <a:solidFill>
                  <a:schemeClr val="tx1"/>
                </a:solidFill>
              </a:ln>
              <a:effectLst/>
            </a:endParaRPr>
          </a:p>
        </p:txBody>
      </p:sp>
      <p:sp>
        <p:nvSpPr>
          <p:cNvPr id="4" name="Text Box 5">
            <a:extLst>
              <a:ext uri="{FF2B5EF4-FFF2-40B4-BE49-F238E27FC236}">
                <a16:creationId xmlns:a16="http://schemas.microsoft.com/office/drawing/2014/main" id="{31724059-9141-4B52-847B-03691DC435B5}"/>
              </a:ext>
            </a:extLst>
          </p:cNvPr>
          <p:cNvSpPr txBox="1">
            <a:spLocks noChangeArrowheads="1"/>
          </p:cNvSpPr>
          <p:nvPr/>
        </p:nvSpPr>
        <p:spPr bwMode="auto">
          <a:xfrm>
            <a:off x="7765345" y="1458988"/>
            <a:ext cx="3969455" cy="12334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sng" strike="noStrike" cap="none" normalizeH="0" baseline="0" dirty="0">
                <a:ln>
                  <a:solidFill>
                    <a:schemeClr val="tx1"/>
                  </a:solidFill>
                </a:ln>
                <a:effectLst/>
                <a:ea typeface="Calibri" panose="020F0502020204030204" pitchFamily="34" charset="0"/>
                <a:cs typeface="Times New Roman" panose="02020603050405020304" pitchFamily="18" charset="0"/>
              </a:rPr>
              <a:t>Password protected computers/IT systems: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sng" strike="noStrike" cap="none" normalizeH="0" baseline="0" dirty="0">
              <a:ln>
                <a:solidFill>
                  <a:schemeClr val="tx1"/>
                </a:solidFill>
              </a:ln>
              <a:effectLst/>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i="0" u="none" strike="noStrike" cap="none" normalizeH="0" baseline="0" dirty="0">
                <a:ln>
                  <a:solidFill>
                    <a:srgbClr val="7030A0"/>
                  </a:solidFill>
                </a:ln>
                <a:solidFill>
                  <a:srgbClr val="7030A0"/>
                </a:solidFill>
                <a:effectLst/>
              </a:rPr>
              <a:t>Restricts access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i="0" u="none" strike="noStrike" cap="none" normalizeH="0" baseline="0" dirty="0">
                <a:ln>
                  <a:solidFill>
                    <a:srgbClr val="7030A0"/>
                  </a:solidFill>
                </a:ln>
                <a:solidFill>
                  <a:srgbClr val="7030A0"/>
                </a:solidFill>
                <a:effectLst/>
              </a:rPr>
              <a:t>Passwords should be secure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i="0" u="none" strike="noStrike" cap="none" normalizeH="0" baseline="0" dirty="0">
                <a:ln>
                  <a:solidFill>
                    <a:srgbClr val="7030A0"/>
                  </a:solidFill>
                </a:ln>
                <a:solidFill>
                  <a:srgbClr val="7030A0"/>
                </a:solidFill>
                <a:effectLst/>
              </a:rPr>
              <a:t>Passwords should be changed often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i="0" u="none" strike="noStrike" cap="none" normalizeH="0" baseline="0" dirty="0">
                <a:ln>
                  <a:solidFill>
                    <a:srgbClr val="7030A0"/>
                  </a:solidFill>
                </a:ln>
                <a:solidFill>
                  <a:srgbClr val="7030A0"/>
                </a:solidFill>
                <a:effectLst/>
              </a:rPr>
              <a:t>Passwords shouldn’t be shared or written down and left in offices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solidFill>
                  <a:schemeClr val="tx1"/>
                </a:solidFill>
              </a:ln>
              <a:effectLst/>
            </a:endParaRPr>
          </a:p>
        </p:txBody>
      </p:sp>
      <p:cxnSp>
        <p:nvCxnSpPr>
          <p:cNvPr id="18" name="Straight Arrow Connector 17">
            <a:extLst>
              <a:ext uri="{FF2B5EF4-FFF2-40B4-BE49-F238E27FC236}">
                <a16:creationId xmlns:a16="http://schemas.microsoft.com/office/drawing/2014/main" id="{7A1F1FDC-B002-4B46-91BE-604E2C7E0BC2}"/>
              </a:ext>
            </a:extLst>
          </p:cNvPr>
          <p:cNvCxnSpPr>
            <a:cxnSpLocks/>
          </p:cNvCxnSpPr>
          <p:nvPr/>
        </p:nvCxnSpPr>
        <p:spPr>
          <a:xfrm flipH="1" flipV="1">
            <a:off x="3883942" y="1629554"/>
            <a:ext cx="1782445" cy="175878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B543E77-1E1D-47F4-B7ED-059CE503F683}"/>
              </a:ext>
            </a:extLst>
          </p:cNvPr>
          <p:cNvCxnSpPr/>
          <p:nvPr/>
        </p:nvCxnSpPr>
        <p:spPr>
          <a:xfrm flipV="1">
            <a:off x="6472580" y="1654326"/>
            <a:ext cx="1237615" cy="193611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A3DA71A-E46F-4249-8C5D-F453C14B38DA}"/>
              </a:ext>
            </a:extLst>
          </p:cNvPr>
          <p:cNvCxnSpPr/>
          <p:nvPr/>
        </p:nvCxnSpPr>
        <p:spPr>
          <a:xfrm flipH="1">
            <a:off x="5818976" y="3590441"/>
            <a:ext cx="167005" cy="106997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 name="Cloud 12">
            <a:extLst>
              <a:ext uri="{FF2B5EF4-FFF2-40B4-BE49-F238E27FC236}">
                <a16:creationId xmlns:a16="http://schemas.microsoft.com/office/drawing/2014/main" id="{01D58078-227A-4D6B-9B0E-35A9FDBE0D25}"/>
              </a:ext>
            </a:extLst>
          </p:cNvPr>
          <p:cNvSpPr>
            <a:spLocks/>
          </p:cNvSpPr>
          <p:nvPr/>
        </p:nvSpPr>
        <p:spPr bwMode="auto">
          <a:xfrm>
            <a:off x="5155565" y="3036396"/>
            <a:ext cx="2132012" cy="908050"/>
          </a:xfrm>
          <a:custGeom>
            <a:avLst/>
            <a:gdLst>
              <a:gd name="T0" fmla="*/ 231660 w 43200"/>
              <a:gd name="T1" fmla="*/ 550685 h 43200"/>
              <a:gd name="T2" fmla="*/ 106624 w 43200"/>
              <a:gd name="T3" fmla="*/ 533918 h 43200"/>
              <a:gd name="T4" fmla="*/ 341986 w 43200"/>
              <a:gd name="T5" fmla="*/ 734169 h 43200"/>
              <a:gd name="T6" fmla="*/ 287292 w 43200"/>
              <a:gd name="T7" fmla="*/ 742184 h 43200"/>
              <a:gd name="T8" fmla="*/ 813403 w 43200"/>
              <a:gd name="T9" fmla="*/ 822335 h 43200"/>
              <a:gd name="T10" fmla="*/ 780428 w 43200"/>
              <a:gd name="T11" fmla="*/ 785731 h 43200"/>
              <a:gd name="T12" fmla="*/ 1422985 w 43200"/>
              <a:gd name="T13" fmla="*/ 731056 h 43200"/>
              <a:gd name="T14" fmla="*/ 1409806 w 43200"/>
              <a:gd name="T15" fmla="*/ 771215 h 43200"/>
              <a:gd name="T16" fmla="*/ 1684708 w 43200"/>
              <a:gd name="T17" fmla="*/ 482883 h 43200"/>
              <a:gd name="T18" fmla="*/ 1845187 w 43200"/>
              <a:gd name="T19" fmla="*/ 633002 h 43200"/>
              <a:gd name="T20" fmla="*/ 2063272 w 43200"/>
              <a:gd name="T21" fmla="*/ 323002 h 43200"/>
              <a:gd name="T22" fmla="*/ 1991795 w 43200"/>
              <a:gd name="T23" fmla="*/ 379297 h 43200"/>
              <a:gd name="T24" fmla="*/ 1891785 w 43200"/>
              <a:gd name="T25" fmla="*/ 114147 h 43200"/>
              <a:gd name="T26" fmla="*/ 1895537 w 43200"/>
              <a:gd name="T27" fmla="*/ 140737 h 43200"/>
              <a:gd name="T28" fmla="*/ 1435376 w 43200"/>
              <a:gd name="T29" fmla="*/ 83138 h 43200"/>
              <a:gd name="T30" fmla="*/ 1472003 w 43200"/>
              <a:gd name="T31" fmla="*/ 49227 h 43200"/>
              <a:gd name="T32" fmla="*/ 1092945 w 43200"/>
              <a:gd name="T33" fmla="*/ 99294 h 43200"/>
              <a:gd name="T34" fmla="*/ 1110666 w 43200"/>
              <a:gd name="T35" fmla="*/ 70053 h 43200"/>
              <a:gd name="T36" fmla="*/ 691081 w 43200"/>
              <a:gd name="T37" fmla="*/ 109224 h 43200"/>
              <a:gd name="T38" fmla="*/ 755253 w 43200"/>
              <a:gd name="T39" fmla="*/ 137582 h 43200"/>
              <a:gd name="T40" fmla="*/ 203721 w 43200"/>
              <a:gd name="T41" fmla="*/ 332153 h 43200"/>
              <a:gd name="T42" fmla="*/ 192515 w 43200"/>
              <a:gd name="T43" fmla="*/ 302301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Ink Free" panose="03080402000500000000" pitchFamily="66" charset="0"/>
                <a:ea typeface="Calibri" panose="020F0502020204030204" pitchFamily="34" charset="0"/>
                <a:cs typeface="Times New Roman" panose="02020603050405020304" pitchFamily="18" charset="0"/>
              </a:rPr>
              <a:t>Safe storage of information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8D9CEC12-48C2-450D-B995-A9F7704592B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GB"/>
          </a:p>
        </p:txBody>
      </p:sp>
      <p:sp>
        <p:nvSpPr>
          <p:cNvPr id="8" name="Rectangle 9">
            <a:extLst>
              <a:ext uri="{FF2B5EF4-FFF2-40B4-BE49-F238E27FC236}">
                <a16:creationId xmlns:a16="http://schemas.microsoft.com/office/drawing/2014/main" id="{9F459515-B622-4C6A-BD90-E10826D65F70}"/>
              </a:ext>
            </a:extLst>
          </p:cNvPr>
          <p:cNvSpPr>
            <a:spLocks noChangeArrowheads="1"/>
          </p:cNvSpPr>
          <p:nvPr/>
        </p:nvSpPr>
        <p:spPr bwMode="auto">
          <a:xfrm>
            <a:off x="4591485" y="623711"/>
            <a:ext cx="30090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0" u="sng" strike="noStrike" cap="none" normalizeH="0" baseline="0" dirty="0">
              <a:ln>
                <a:solidFill>
                  <a:schemeClr val="tx1"/>
                </a:solid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sng" strike="noStrike" cap="none" normalizeH="0" baseline="0" dirty="0">
                <a:ln>
                  <a:solidFill>
                    <a:schemeClr val="tx1"/>
                  </a:solidFill>
                </a:ln>
                <a:effectLst/>
              </a:rPr>
              <a:t>Confidentiality Procedures</a:t>
            </a:r>
            <a:endParaRPr kumimoji="0" lang="en-GB" altLang="en-US" sz="2000" i="0" u="none" strike="noStrike" cap="none" normalizeH="0" baseline="0" dirty="0">
              <a:ln>
                <a:solidFill>
                  <a:schemeClr val="tx1"/>
                </a:solid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0" u="none" strike="noStrike" cap="none" normalizeH="0" baseline="0" dirty="0">
              <a:ln>
                <a:solidFill>
                  <a:schemeClr val="tx1"/>
                </a:solidFill>
              </a:ln>
              <a:effectLst/>
            </a:endParaRPr>
          </a:p>
        </p:txBody>
      </p:sp>
      <p:sp>
        <p:nvSpPr>
          <p:cNvPr id="9" name="Rectangle 11">
            <a:extLst>
              <a:ext uri="{FF2B5EF4-FFF2-40B4-BE49-F238E27FC236}">
                <a16:creationId xmlns:a16="http://schemas.microsoft.com/office/drawing/2014/main" id="{1A229BBF-B4EA-47E2-9A75-E964CB7C511C}"/>
              </a:ext>
            </a:extLst>
          </p:cNvPr>
          <p:cNvSpPr>
            <a:spLocks noChangeArrowheads="1"/>
          </p:cNvSpPr>
          <p:nvPr/>
        </p:nvSpPr>
        <p:spPr bwMode="auto">
          <a:xfrm>
            <a:off x="226721" y="10794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15">
            <a:extLst>
              <a:ext uri="{FF2B5EF4-FFF2-40B4-BE49-F238E27FC236}">
                <a16:creationId xmlns:a16="http://schemas.microsoft.com/office/drawing/2014/main" id="{2555C1F8-D5DA-4B68-A958-21FB4C4611CC}"/>
              </a:ext>
            </a:extLst>
          </p:cNvPr>
          <p:cNvSpPr>
            <a:spLocks noChangeArrowheads="1"/>
          </p:cNvSpPr>
          <p:nvPr/>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400" b="1" i="0" u="sng" strike="noStrike" cap="none" normalizeH="0" baseline="0">
                <a:ln>
                  <a:noFill/>
                </a:ln>
                <a:solidFill>
                  <a:schemeClr val="tx1"/>
                </a:solidFill>
                <a:effectLst/>
                <a:latin typeface="Ink Free" panose="03080402000500000000" pitchFamily="66" charset="0"/>
                <a:ea typeface="Calibri" panose="020F0502020204030204" pitchFamily="34"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479571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503151" y="1884114"/>
            <a:ext cx="4475249" cy="415498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According to the Department for Education (DfE), the purpose of the statutory framework for the early years foundation stage (EYFS) is to set ‘the standards for learning, development, and care for children from birth to 5’. The statutory framework for the EYFS is a mandatory document that facilitates the provision of consistent, high-quality teaching in England for children between the ages of 0-5.</a:t>
            </a:r>
          </a:p>
        </p:txBody>
      </p:sp>
      <p:sp>
        <p:nvSpPr>
          <p:cNvPr id="19" name="TextBox 18">
            <a:extLst>
              <a:ext uri="{FF2B5EF4-FFF2-40B4-BE49-F238E27FC236}">
                <a16:creationId xmlns:a16="http://schemas.microsoft.com/office/drawing/2014/main" id="{3F95F211-2D97-4522-B92F-C2166ADDD534}"/>
              </a:ext>
            </a:extLst>
          </p:cNvPr>
          <p:cNvSpPr txBox="1"/>
          <p:nvPr/>
        </p:nvSpPr>
        <p:spPr>
          <a:xfrm>
            <a:off x="2170400" y="957507"/>
            <a:ext cx="78512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The Early Years Foundation Stage Statutory Framework (EYFS)</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46EF2AE-C50D-408E-BA1A-FEF32E4DC662}"/>
              </a:ext>
            </a:extLst>
          </p:cNvPr>
          <p:cNvSpPr txBox="1"/>
          <p:nvPr/>
        </p:nvSpPr>
        <p:spPr>
          <a:xfrm>
            <a:off x="5224716" y="1612947"/>
            <a:ext cx="6584260" cy="48320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There are four key concepts that the EYFS aims to deliver: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Quality and consistency in all early year’s settings, so that every child makes good progress, and no child gets left behind.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A secure foundation through planning for the learning and development of each individual child and assessing and reviewing what they have learned regularly.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Partnership working between practitioners and with parents and/or carers.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Equality of opportunity and anti-discriminatory practice, ensuring that every child is included and supported.</a:t>
            </a:r>
          </a:p>
        </p:txBody>
      </p:sp>
    </p:spTree>
    <p:extLst>
      <p:ext uri="{BB962C8B-B14F-4D97-AF65-F5344CB8AC3E}">
        <p14:creationId xmlns:p14="http://schemas.microsoft.com/office/powerpoint/2010/main" val="149075558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A4461A6-E2EF-472A-9A1F-8C10D06EDEF5}"/>
              </a:ext>
            </a:extLst>
          </p:cNvPr>
          <p:cNvSpPr txBox="1"/>
          <p:nvPr/>
        </p:nvSpPr>
        <p:spPr>
          <a:xfrm>
            <a:off x="3347050" y="1198164"/>
            <a:ext cx="54979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Policies and Procedures linked to EYFS</a:t>
            </a:r>
          </a:p>
        </p:txBody>
      </p:sp>
      <p:sp>
        <p:nvSpPr>
          <p:cNvPr id="19" name="TextBox 18">
            <a:extLst>
              <a:ext uri="{FF2B5EF4-FFF2-40B4-BE49-F238E27FC236}">
                <a16:creationId xmlns:a16="http://schemas.microsoft.com/office/drawing/2014/main" id="{F58160E5-1F52-4EBA-84DB-A4E468F4B2BD}"/>
              </a:ext>
            </a:extLst>
          </p:cNvPr>
          <p:cNvSpPr txBox="1"/>
          <p:nvPr/>
        </p:nvSpPr>
        <p:spPr>
          <a:xfrm>
            <a:off x="1350022" y="2031903"/>
            <a:ext cx="4524999" cy="230832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u="sng" dirty="0">
                <a:ln>
                  <a:solidFill>
                    <a:sysClr val="windowText" lastClr="000000"/>
                  </a:solidFill>
                </a:ln>
                <a:solidFill>
                  <a:prstClr val="black"/>
                </a:solidFill>
                <a:latin typeface="Calibri" panose="020F0502020204030204"/>
              </a:rPr>
              <a:t>Policy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Keyworker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Safeguarding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Health and safety</a:t>
            </a:r>
          </a:p>
          <a:p>
            <a:pPr marR="0" lvl="0" algn="ctr" defTabSz="4572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1224DF1-C1C1-4EB8-830F-39982505AE57}"/>
              </a:ext>
            </a:extLst>
          </p:cNvPr>
          <p:cNvSpPr txBox="1"/>
          <p:nvPr/>
        </p:nvSpPr>
        <p:spPr>
          <a:xfrm>
            <a:off x="6316981" y="2031806"/>
            <a:ext cx="4524999" cy="415498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u="sng" dirty="0">
                <a:ln>
                  <a:solidFill>
                    <a:sysClr val="windowText" lastClr="000000"/>
                  </a:solidFill>
                </a:ln>
                <a:solidFill>
                  <a:prstClr val="black"/>
                </a:solidFill>
                <a:latin typeface="Calibri" panose="020F0502020204030204"/>
              </a:rPr>
              <a:t>Procedure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Ensure adequate staff/child ratio</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Respond to disclosure (being sensitive, record and report to the DSL)</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Never use personal mobile phones when working with children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65119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023887" y="2232537"/>
            <a:ext cx="10456913" cy="347787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Define the term legislation (1 mark)</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Give an example of legislation relevant to early years setting (1 mark)</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Which one is not a protected characteristic under the Equality Act (2010) (1 mark)</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What is the importance of confidentiality? Explain 2 reasons why a practitioner needs to apply it when working with children and families in early years settings. (4 marks)</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Identify 2 policies a nursery setting uses to ensure the health, safety and wellbeing of the children in the setting. (2 marks)</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Identify 4 categories of abuse. (4 marks)</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Describe 2 ways that the practitioner can promote inclusive practice within an early year setting or classroom. (4 marks)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1491154"/>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Past Paper Questions </a:t>
            </a:r>
          </a:p>
        </p:txBody>
      </p:sp>
    </p:spTree>
    <p:extLst>
      <p:ext uri="{BB962C8B-B14F-4D97-AF65-F5344CB8AC3E}">
        <p14:creationId xmlns:p14="http://schemas.microsoft.com/office/powerpoint/2010/main" val="191023974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68388" y="2684214"/>
            <a:ext cx="9236483"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A law or set of laws that have been passed by parliament. (1)</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3" y="176988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Define the term legislation (1 mark)</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39813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68385" y="2780253"/>
            <a:ext cx="9236483" cy="156966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HASAWA (1974)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UNCRC (1989)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Equality Act (2010)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GDPR (2018) (1)</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477758" y="2069658"/>
            <a:ext cx="9236483"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Give an example of legislation relevant to early years setting (1 mark)</a:t>
            </a:r>
          </a:p>
        </p:txBody>
      </p:sp>
    </p:spTree>
    <p:extLst>
      <p:ext uri="{BB962C8B-B14F-4D97-AF65-F5344CB8AC3E}">
        <p14:creationId xmlns:p14="http://schemas.microsoft.com/office/powerpoint/2010/main" val="232895396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008195" y="2428053"/>
            <a:ext cx="4552493" cy="2677656"/>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u="sng" dirty="0">
                <a:ln>
                  <a:solidFill>
                    <a:sysClr val="windowText" lastClr="000000"/>
                  </a:solidFill>
                </a:ln>
                <a:solidFill>
                  <a:prstClr val="black"/>
                </a:solidFill>
                <a:latin typeface="Calibri" panose="020F0502020204030204"/>
              </a:rPr>
              <a:t>Task</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u="sng"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Complete the wordsearch to find key terms from CA5</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S&amp;C – can you define any of the key terms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4C3FE9D-8FA9-43F0-B9D1-69052FC68448}"/>
              </a:ext>
            </a:extLst>
          </p:cNvPr>
          <p:cNvPicPr>
            <a:picLocks noChangeAspect="1"/>
          </p:cNvPicPr>
          <p:nvPr/>
        </p:nvPicPr>
        <p:blipFill>
          <a:blip r:embed="rId10"/>
          <a:stretch>
            <a:fillRect/>
          </a:stretch>
        </p:blipFill>
        <p:spPr>
          <a:xfrm>
            <a:off x="7218540" y="849563"/>
            <a:ext cx="4082055" cy="5834636"/>
          </a:xfrm>
          <a:prstGeom prst="rect">
            <a:avLst/>
          </a:prstGeom>
        </p:spPr>
      </p:pic>
      <p:pic>
        <p:nvPicPr>
          <p:cNvPr id="18" name="Picture 17">
            <a:extLst>
              <a:ext uri="{FF2B5EF4-FFF2-40B4-BE49-F238E27FC236}">
                <a16:creationId xmlns:a16="http://schemas.microsoft.com/office/drawing/2014/main" id="{F2D60BA4-A7CB-45DA-A50B-7B493B26ADA4}"/>
              </a:ext>
            </a:extLst>
          </p:cNvPr>
          <p:cNvPicPr>
            <a:picLocks noChangeAspect="1"/>
          </p:cNvPicPr>
          <p:nvPr/>
        </p:nvPicPr>
        <p:blipFill rotWithShape="1">
          <a:blip r:embed="rId7"/>
          <a:srcRect l="13149" t="8400" r="8666" b="13651"/>
          <a:stretch/>
        </p:blipFill>
        <p:spPr>
          <a:xfrm>
            <a:off x="5417240" y="1406955"/>
            <a:ext cx="1128614" cy="740765"/>
          </a:xfrm>
          <a:prstGeom prst="rect">
            <a:avLst/>
          </a:prstGeom>
        </p:spPr>
      </p:pic>
    </p:spTree>
    <p:extLst>
      <p:ext uri="{BB962C8B-B14F-4D97-AF65-F5344CB8AC3E}">
        <p14:creationId xmlns:p14="http://schemas.microsoft.com/office/powerpoint/2010/main" val="68856321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605250" y="2684214"/>
            <a:ext cx="8981499" cy="19389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	Age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b)	Culture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	Disability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	Sex</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Answer </a:t>
            </a:r>
            <a:r>
              <a:rPr kumimoji="0" lang="en-GB" sz="2400" b="0" i="0" u="none" strike="noStrike" kern="1200" cap="none" spc="0" normalizeH="0" baseline="0" noProof="0" dirty="0">
                <a:ln>
                  <a:solidFill>
                    <a:sysClr val="windowText" lastClr="000000"/>
                  </a:solidFill>
                </a:ln>
                <a:solidFill>
                  <a:prstClr val="black"/>
                </a:solidFill>
                <a:effectLst/>
                <a:highlight>
                  <a:srgbClr val="FFFF00"/>
                </a:highlight>
                <a:uLnTx/>
                <a:uFillTx/>
                <a:latin typeface="Calibri" panose="020F0502020204030204"/>
                <a:ea typeface="+mn-ea"/>
                <a:cs typeface="+mn-cs"/>
              </a:rPr>
              <a:t>B Culture</a:t>
            </a:r>
          </a:p>
        </p:txBody>
      </p:sp>
      <p:sp>
        <p:nvSpPr>
          <p:cNvPr id="19" name="TextBox 18">
            <a:extLst>
              <a:ext uri="{FF2B5EF4-FFF2-40B4-BE49-F238E27FC236}">
                <a16:creationId xmlns:a16="http://schemas.microsoft.com/office/drawing/2014/main" id="{3F95F211-2D97-4522-B92F-C2166ADDD534}"/>
              </a:ext>
            </a:extLst>
          </p:cNvPr>
          <p:cNvSpPr txBox="1"/>
          <p:nvPr/>
        </p:nvSpPr>
        <p:spPr>
          <a:xfrm>
            <a:off x="1605250" y="1373455"/>
            <a:ext cx="8981499"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Which one is not a protected characteristic under the Equality Act (2010) (1 mark)</a:t>
            </a:r>
          </a:p>
        </p:txBody>
      </p:sp>
    </p:spTree>
    <p:extLst>
      <p:ext uri="{BB962C8B-B14F-4D97-AF65-F5344CB8AC3E}">
        <p14:creationId xmlns:p14="http://schemas.microsoft.com/office/powerpoint/2010/main" val="199999537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484851" y="2100925"/>
            <a:ext cx="11222297" cy="440120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it reduces the risk of harm to children (1) from personal details being breached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it develops trusting relationships with children/families (1) and supports open communication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it meets their professional and legal responsibility (1) as required by law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To follow policies and procedures (1) as these need to be followed as part of your responsibilities and duty of care.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To show respect to children and their families (1) due to information being sensitive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To protect the children’s private information, keep them safe (1) as if information is shared it can put a child in danger.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To not embarrass or shame a child (1) – they shouldn’t be gossiping about a child’s situation or circumstances, for example home life as this shows respect to them.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It links to the legal requirement – GDPR (data protection law) (1) and can result in a warning or needing to be retrained.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The staff you work with may not think they can trust you with information (1)  and could report the breach of confidentiality (called whistleblowing) (1)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484851" y="1047608"/>
            <a:ext cx="11222297"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What is the importance of confidentiality? Explain 2 reasons why a practitioner needs to apply it when working with children and families in early years settings. (4 marks)</a:t>
            </a:r>
          </a:p>
        </p:txBody>
      </p:sp>
    </p:spTree>
    <p:extLst>
      <p:ext uri="{BB962C8B-B14F-4D97-AF65-F5344CB8AC3E}">
        <p14:creationId xmlns:p14="http://schemas.microsoft.com/office/powerpoint/2010/main" val="8964545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887884" y="2684214"/>
            <a:ext cx="10669116" cy="2677656"/>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Health and safety policy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Food and drink policy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Visitors to the setting policy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Safeguarding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Play policy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Equality and diversity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Confidentiality (1)</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887884" y="1496130"/>
            <a:ext cx="10669116"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Identify 2 policies a nursery setting uses to ensure the health, safety and wellbeing of the children in the setting. (2 marks)</a:t>
            </a:r>
          </a:p>
        </p:txBody>
      </p:sp>
    </p:spTree>
    <p:extLst>
      <p:ext uri="{BB962C8B-B14F-4D97-AF65-F5344CB8AC3E}">
        <p14:creationId xmlns:p14="http://schemas.microsoft.com/office/powerpoint/2010/main" val="120308818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68388" y="2684214"/>
            <a:ext cx="9236483" cy="156966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1. Physical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2. Emotional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3. Sexual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4. Neglect (1)</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468388" y="1942356"/>
            <a:ext cx="9236482"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Identify 4 categories of abuse. (4 marks)</a:t>
            </a:r>
          </a:p>
        </p:txBody>
      </p:sp>
    </p:spTree>
    <p:extLst>
      <p:ext uri="{BB962C8B-B14F-4D97-AF65-F5344CB8AC3E}">
        <p14:creationId xmlns:p14="http://schemas.microsoft.com/office/powerpoint/2010/main" val="56176402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726072" y="2442914"/>
            <a:ext cx="10721111" cy="341632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Provide access to appropriate resources and environment.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Make reasonable adjustments for physical or emotional needs.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Adapt materials and activities to meet the individual needs of the child and families/carers.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Provide extra time for activity completion.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Follow procedures to support children for whom English is an additional language (EAL). (1)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highlight>
                  <a:srgbClr val="FFFF00"/>
                </a:highlight>
                <a:uLnTx/>
                <a:uFillTx/>
                <a:latin typeface="Calibri" panose="020F0502020204030204"/>
                <a:ea typeface="+mn-ea"/>
                <a:cs typeface="+mn-cs"/>
              </a:rPr>
              <a:t>Example required for the second mark.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726072" y="1377808"/>
            <a:ext cx="10721111"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Describe 2 ways that the practitioner can promote inclusive practice within an early year setting or classroom. (4 marks)</a:t>
            </a:r>
          </a:p>
        </p:txBody>
      </p:sp>
    </p:spTree>
    <p:extLst>
      <p:ext uri="{BB962C8B-B14F-4D97-AF65-F5344CB8AC3E}">
        <p14:creationId xmlns:p14="http://schemas.microsoft.com/office/powerpoint/2010/main" val="14555474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1532821"/>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Key Terms</a:t>
            </a:r>
          </a:p>
        </p:txBody>
      </p:sp>
      <p:graphicFrame>
        <p:nvGraphicFramePr>
          <p:cNvPr id="2" name="Table 1">
            <a:extLst>
              <a:ext uri="{FF2B5EF4-FFF2-40B4-BE49-F238E27FC236}">
                <a16:creationId xmlns:a16="http://schemas.microsoft.com/office/drawing/2014/main" id="{27B4A5D8-DC0E-4DBD-B6CC-2A82DF684743}"/>
              </a:ext>
            </a:extLst>
          </p:cNvPr>
          <p:cNvGraphicFramePr>
            <a:graphicFrameLocks noGrp="1"/>
          </p:cNvGraphicFramePr>
          <p:nvPr>
            <p:extLst>
              <p:ext uri="{D42A27DB-BD31-4B8C-83A1-F6EECF244321}">
                <p14:modId xmlns:p14="http://schemas.microsoft.com/office/powerpoint/2010/main" val="1090264697"/>
              </p:ext>
            </p:extLst>
          </p:nvPr>
        </p:nvGraphicFramePr>
        <p:xfrm>
          <a:off x="1512262" y="2487612"/>
          <a:ext cx="9063785" cy="3125788"/>
        </p:xfrm>
        <a:graphic>
          <a:graphicData uri="http://schemas.openxmlformats.org/drawingml/2006/table">
            <a:tbl>
              <a:tblPr firstRow="1" firstCol="1" bandRow="1">
                <a:tableStyleId>{5940675A-B579-460E-94D1-54222C63F5DA}</a:tableStyleId>
              </a:tblPr>
              <a:tblGrid>
                <a:gridCol w="1664665">
                  <a:extLst>
                    <a:ext uri="{9D8B030D-6E8A-4147-A177-3AD203B41FA5}">
                      <a16:colId xmlns:a16="http://schemas.microsoft.com/office/drawing/2014/main" val="771520762"/>
                    </a:ext>
                  </a:extLst>
                </a:gridCol>
                <a:gridCol w="7399120">
                  <a:extLst>
                    <a:ext uri="{9D8B030D-6E8A-4147-A177-3AD203B41FA5}">
                      <a16:colId xmlns:a16="http://schemas.microsoft.com/office/drawing/2014/main" val="4281029051"/>
                    </a:ext>
                  </a:extLst>
                </a:gridCol>
              </a:tblGrid>
              <a:tr h="774858">
                <a:tc>
                  <a:txBody>
                    <a:bodyPr/>
                    <a:lstStyle/>
                    <a:p>
                      <a:pPr algn="ctr">
                        <a:lnSpc>
                          <a:spcPct val="107000"/>
                        </a:lnSpc>
                        <a:spcAft>
                          <a:spcPts val="800"/>
                        </a:spcAft>
                      </a:pPr>
                      <a:r>
                        <a:rPr lang="en-GB" sz="2400" kern="100" dirty="0">
                          <a:ln>
                            <a:solidFill>
                              <a:sysClr val="windowText" lastClr="000000"/>
                            </a:solidFill>
                          </a:ln>
                          <a:solidFill>
                            <a:sysClr val="windowText" lastClr="000000"/>
                          </a:solidFill>
                          <a:effectLst/>
                        </a:rPr>
                        <a:t>Legislation</a:t>
                      </a:r>
                      <a:endParaRPr lang="en-GB" sz="18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ABCE5"/>
                    </a:solidFill>
                  </a:tcPr>
                </a:tc>
                <a:tc>
                  <a:txBody>
                    <a:bodyPr/>
                    <a:lstStyle/>
                    <a:p>
                      <a:pPr>
                        <a:lnSpc>
                          <a:spcPct val="107000"/>
                        </a:lnSpc>
                        <a:spcAft>
                          <a:spcPts val="800"/>
                        </a:spcAft>
                      </a:pPr>
                      <a:r>
                        <a:rPr lang="en-GB" sz="2400" kern="100" dirty="0">
                          <a:ln>
                            <a:solidFill>
                              <a:sysClr val="windowText" lastClr="000000"/>
                            </a:solidFill>
                          </a:ln>
                          <a:solidFill>
                            <a:sysClr val="windowText" lastClr="000000"/>
                          </a:solidFill>
                          <a:effectLst/>
                        </a:rPr>
                        <a:t> A law or set of laws that have been passed by Parliament </a:t>
                      </a:r>
                      <a:endParaRPr lang="en-GB" sz="18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4184000"/>
                  </a:ext>
                </a:extLst>
              </a:tr>
              <a:tr h="848654">
                <a:tc>
                  <a:txBody>
                    <a:bodyPr/>
                    <a:lstStyle/>
                    <a:p>
                      <a:pPr algn="ctr">
                        <a:lnSpc>
                          <a:spcPct val="107000"/>
                        </a:lnSpc>
                        <a:spcAft>
                          <a:spcPts val="800"/>
                        </a:spcAft>
                      </a:pPr>
                      <a:r>
                        <a:rPr lang="en-GB" sz="2400" kern="100" dirty="0">
                          <a:ln>
                            <a:solidFill>
                              <a:sysClr val="windowText" lastClr="000000"/>
                            </a:solidFill>
                          </a:ln>
                          <a:solidFill>
                            <a:sysClr val="windowText" lastClr="000000"/>
                          </a:solidFill>
                          <a:effectLst/>
                        </a:rPr>
                        <a:t>Framework</a:t>
                      </a:r>
                      <a:endParaRPr lang="en-GB" sz="18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ABCE5"/>
                    </a:solidFill>
                  </a:tcPr>
                </a:tc>
                <a:tc>
                  <a:txBody>
                    <a:bodyPr/>
                    <a:lstStyle/>
                    <a:p>
                      <a:pPr>
                        <a:lnSpc>
                          <a:spcPct val="107000"/>
                        </a:lnSpc>
                        <a:spcAft>
                          <a:spcPts val="800"/>
                        </a:spcAft>
                      </a:pPr>
                      <a:r>
                        <a:rPr lang="en-GB" sz="2400" kern="100" dirty="0">
                          <a:ln>
                            <a:solidFill>
                              <a:sysClr val="windowText" lastClr="000000"/>
                            </a:solidFill>
                          </a:ln>
                          <a:solidFill>
                            <a:sysClr val="windowText" lastClr="000000"/>
                          </a:solidFill>
                          <a:effectLst/>
                        </a:rPr>
                        <a:t> A set of standards that must be met</a:t>
                      </a:r>
                      <a:endParaRPr lang="en-GB" sz="18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8663607"/>
                  </a:ext>
                </a:extLst>
              </a:tr>
              <a:tr h="768533">
                <a:tc>
                  <a:txBody>
                    <a:bodyPr/>
                    <a:lstStyle/>
                    <a:p>
                      <a:pPr algn="ctr">
                        <a:lnSpc>
                          <a:spcPct val="107000"/>
                        </a:lnSpc>
                        <a:spcAft>
                          <a:spcPts val="800"/>
                        </a:spcAft>
                      </a:pPr>
                      <a:r>
                        <a:rPr lang="en-GB" sz="2400" kern="100">
                          <a:ln>
                            <a:solidFill>
                              <a:sysClr val="windowText" lastClr="000000"/>
                            </a:solidFill>
                          </a:ln>
                          <a:solidFill>
                            <a:sysClr val="windowText" lastClr="000000"/>
                          </a:solidFill>
                          <a:effectLst/>
                        </a:rPr>
                        <a:t>Policy</a:t>
                      </a:r>
                      <a:endParaRPr lang="en-GB" sz="1800" kern="10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ABCE5"/>
                    </a:solidFill>
                  </a:tcPr>
                </a:tc>
                <a:tc>
                  <a:txBody>
                    <a:bodyPr/>
                    <a:lstStyle/>
                    <a:p>
                      <a:pPr>
                        <a:lnSpc>
                          <a:spcPct val="107000"/>
                        </a:lnSpc>
                        <a:spcAft>
                          <a:spcPts val="800"/>
                        </a:spcAft>
                      </a:pPr>
                      <a:r>
                        <a:rPr lang="en-GB" sz="2400" kern="100" dirty="0">
                          <a:ln>
                            <a:solidFill>
                              <a:sysClr val="windowText" lastClr="000000"/>
                            </a:solidFill>
                          </a:ln>
                          <a:solidFill>
                            <a:sysClr val="windowText" lastClr="000000"/>
                          </a:solidFill>
                          <a:effectLst/>
                        </a:rPr>
                        <a:t> An action adopted by an organisation </a:t>
                      </a:r>
                      <a:endParaRPr lang="en-GB" sz="18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619370"/>
                  </a:ext>
                </a:extLst>
              </a:tr>
              <a:tr h="733743">
                <a:tc>
                  <a:txBody>
                    <a:bodyPr/>
                    <a:lstStyle/>
                    <a:p>
                      <a:pPr algn="ctr">
                        <a:lnSpc>
                          <a:spcPct val="107000"/>
                        </a:lnSpc>
                        <a:spcAft>
                          <a:spcPts val="800"/>
                        </a:spcAft>
                      </a:pPr>
                      <a:r>
                        <a:rPr lang="en-GB" sz="2400" kern="100" dirty="0">
                          <a:ln>
                            <a:solidFill>
                              <a:sysClr val="windowText" lastClr="000000"/>
                            </a:solidFill>
                          </a:ln>
                          <a:solidFill>
                            <a:sysClr val="windowText" lastClr="000000"/>
                          </a:solidFill>
                          <a:effectLst/>
                        </a:rPr>
                        <a:t>Procedure</a:t>
                      </a:r>
                      <a:endParaRPr lang="en-GB" sz="18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ABCE5"/>
                    </a:solidFill>
                  </a:tcPr>
                </a:tc>
                <a:tc>
                  <a:txBody>
                    <a:bodyPr/>
                    <a:lstStyle/>
                    <a:p>
                      <a:pPr>
                        <a:lnSpc>
                          <a:spcPct val="107000"/>
                        </a:lnSpc>
                        <a:spcAft>
                          <a:spcPts val="800"/>
                        </a:spcAft>
                      </a:pPr>
                      <a:r>
                        <a:rPr lang="en-GB" sz="2400" kern="100" dirty="0">
                          <a:ln>
                            <a:solidFill>
                              <a:sysClr val="windowText" lastClr="000000"/>
                            </a:solidFill>
                          </a:ln>
                          <a:solidFill>
                            <a:sysClr val="windowText" lastClr="000000"/>
                          </a:solidFill>
                          <a:effectLst/>
                        </a:rPr>
                        <a:t> An established way of carrying out a policy </a:t>
                      </a:r>
                      <a:endParaRPr lang="en-GB" sz="18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9549849"/>
                  </a:ext>
                </a:extLst>
              </a:tr>
            </a:tbl>
          </a:graphicData>
        </a:graphic>
      </p:graphicFrame>
    </p:spTree>
    <p:extLst>
      <p:ext uri="{BB962C8B-B14F-4D97-AF65-F5344CB8AC3E}">
        <p14:creationId xmlns:p14="http://schemas.microsoft.com/office/powerpoint/2010/main" val="312485661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68387" y="2387881"/>
            <a:ext cx="9236483" cy="304698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OFSTED is a </a:t>
            </a:r>
            <a:r>
              <a:rPr lang="en-GB" sz="2400" dirty="0">
                <a:ln>
                  <a:solidFill>
                    <a:srgbClr val="FF0000"/>
                  </a:solidFill>
                </a:ln>
                <a:solidFill>
                  <a:srgbClr val="FF0000"/>
                </a:solidFill>
                <a:latin typeface="Calibri" panose="020F0502020204030204"/>
              </a:rPr>
              <a:t>government</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organisation. OFSTED inspects and </a:t>
            </a:r>
            <a:r>
              <a:rPr kumimoji="0" lang="en-GB" sz="2400" b="0" i="0" u="none" strike="noStrike" kern="1200" cap="none" spc="0" normalizeH="0" baseline="0" noProof="0" dirty="0">
                <a:ln>
                  <a:solidFill>
                    <a:srgbClr val="FF0000"/>
                  </a:solidFill>
                </a:ln>
                <a:solidFill>
                  <a:srgbClr val="FF0000"/>
                </a:solidFill>
                <a:effectLst/>
                <a:uLnTx/>
                <a:uFillTx/>
                <a:latin typeface="Calibri" panose="020F0502020204030204"/>
                <a:ea typeface="+mn-ea"/>
                <a:cs typeface="+mn-cs"/>
              </a:rPr>
              <a:t>regulates </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early years and social care services that care for children and young people. They also </a:t>
            </a:r>
            <a:r>
              <a:rPr kumimoji="0" lang="en-GB" sz="2400" b="0" i="0" u="none" strike="noStrike" kern="1200" cap="none" spc="0" normalizeH="0" baseline="0" noProof="0" dirty="0">
                <a:ln>
                  <a:solidFill>
                    <a:srgbClr val="FF0000"/>
                  </a:solidFill>
                </a:ln>
                <a:solidFill>
                  <a:srgbClr val="FF0000"/>
                </a:solidFill>
                <a:effectLst/>
                <a:uLnTx/>
                <a:uFillTx/>
                <a:latin typeface="Calibri" panose="020F0502020204030204"/>
                <a:ea typeface="+mn-ea"/>
                <a:cs typeface="+mn-cs"/>
              </a:rPr>
              <a:t>inspect</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services that provide childcare, education and skills training such as nurseries, child minders, school, colleges, adoption and fostering agencies. They ensure</a:t>
            </a:r>
            <a:r>
              <a:rPr kumimoji="0" lang="en-GB" sz="2400" b="0" i="0" u="none" strike="noStrike" kern="1200" cap="none" spc="0" normalizeH="0" baseline="0" noProof="0" dirty="0">
                <a:ln>
                  <a:solidFill>
                    <a:srgbClr val="FF0000"/>
                  </a:solidFill>
                </a:ln>
                <a:solidFill>
                  <a:srgbClr val="FF0000"/>
                </a:solidFill>
                <a:effectLst/>
                <a:uLnTx/>
                <a:uFillTx/>
                <a:latin typeface="Calibri" panose="020F0502020204030204"/>
                <a:ea typeface="+mn-ea"/>
                <a:cs typeface="+mn-cs"/>
              </a:rPr>
              <a:t> services </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are suitable for children and vulnerable young people. They complete </a:t>
            </a:r>
            <a:r>
              <a:rPr kumimoji="0" lang="en-GB" sz="2400" b="0" i="0" u="none" strike="noStrike" kern="1200" cap="none" spc="0" normalizeH="0" baseline="0" noProof="0" dirty="0">
                <a:ln>
                  <a:solidFill>
                    <a:srgbClr val="FF0000"/>
                  </a:solidFill>
                </a:ln>
                <a:solidFill>
                  <a:srgbClr val="FF0000"/>
                </a:solidFill>
                <a:effectLst/>
                <a:uLnTx/>
                <a:uFillTx/>
                <a:latin typeface="Calibri" panose="020F0502020204030204"/>
                <a:ea typeface="+mn-ea"/>
                <a:cs typeface="+mn-cs"/>
              </a:rPr>
              <a:t>inspection</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visits and produce </a:t>
            </a:r>
            <a:r>
              <a:rPr kumimoji="0" lang="en-GB" sz="2400" b="0" i="0" u="none" strike="noStrike" kern="1200" cap="none" spc="0" normalizeH="0" baseline="0" noProof="0" dirty="0">
                <a:ln>
                  <a:solidFill>
                    <a:srgbClr val="FF0000"/>
                  </a:solidFill>
                </a:ln>
                <a:solidFill>
                  <a:srgbClr val="FF0000"/>
                </a:solidFill>
                <a:effectLst/>
                <a:uLnTx/>
                <a:uFillTx/>
                <a:latin typeface="Calibri" panose="020F0502020204030204"/>
                <a:ea typeface="+mn-ea"/>
                <a:cs typeface="+mn-cs"/>
              </a:rPr>
              <a:t>reports</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on care services. Following an inspection, the setting is given a </a:t>
            </a:r>
            <a:r>
              <a:rPr kumimoji="0" lang="en-GB" sz="2400" b="0" i="0" u="none" strike="noStrike" kern="1200" cap="none" spc="0" normalizeH="0" baseline="0" noProof="0" dirty="0">
                <a:ln>
                  <a:solidFill>
                    <a:srgbClr val="FF0000"/>
                  </a:solidFill>
                </a:ln>
                <a:solidFill>
                  <a:srgbClr val="FF0000"/>
                </a:solidFill>
                <a:effectLst/>
                <a:uLnTx/>
                <a:uFillTx/>
                <a:latin typeface="Calibri" panose="020F0502020204030204"/>
                <a:ea typeface="+mn-ea"/>
                <a:cs typeface="+mn-cs"/>
              </a:rPr>
              <a:t>rating</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0" y="1677286"/>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OFSTED </a:t>
            </a:r>
          </a:p>
        </p:txBody>
      </p:sp>
      <p:pic>
        <p:nvPicPr>
          <p:cNvPr id="18" name="Picture 2" descr="Ofsted - Wikipedia">
            <a:extLst>
              <a:ext uri="{FF2B5EF4-FFF2-40B4-BE49-F238E27FC236}">
                <a16:creationId xmlns:a16="http://schemas.microsoft.com/office/drawing/2014/main" id="{911CD509-A750-42A2-A95E-1DBFAF98FDD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 t="1" r="-4153" b="34308"/>
          <a:stretch/>
        </p:blipFill>
        <p:spPr bwMode="auto">
          <a:xfrm>
            <a:off x="9992806" y="5683799"/>
            <a:ext cx="2077030" cy="110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7967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83297" y="3234435"/>
            <a:ext cx="1715291"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OFSTED Ratings </a:t>
            </a:r>
          </a:p>
        </p:txBody>
      </p:sp>
      <p:graphicFrame>
        <p:nvGraphicFramePr>
          <p:cNvPr id="2" name="Table 1">
            <a:extLst>
              <a:ext uri="{FF2B5EF4-FFF2-40B4-BE49-F238E27FC236}">
                <a16:creationId xmlns:a16="http://schemas.microsoft.com/office/drawing/2014/main" id="{5248A79B-B050-4B86-A47C-0C74E6D3A1AD}"/>
              </a:ext>
            </a:extLst>
          </p:cNvPr>
          <p:cNvGraphicFramePr>
            <a:graphicFrameLocks noGrp="1"/>
          </p:cNvGraphicFramePr>
          <p:nvPr>
            <p:extLst>
              <p:ext uri="{D42A27DB-BD31-4B8C-83A1-F6EECF244321}">
                <p14:modId xmlns:p14="http://schemas.microsoft.com/office/powerpoint/2010/main" val="1531138791"/>
              </p:ext>
            </p:extLst>
          </p:nvPr>
        </p:nvGraphicFramePr>
        <p:xfrm>
          <a:off x="2716284" y="1140490"/>
          <a:ext cx="9018516" cy="5415443"/>
        </p:xfrm>
        <a:graphic>
          <a:graphicData uri="http://schemas.openxmlformats.org/drawingml/2006/table">
            <a:tbl>
              <a:tblPr firstRow="1" firstCol="1" bandRow="1">
                <a:tableStyleId>{5940675A-B579-460E-94D1-54222C63F5DA}</a:tableStyleId>
              </a:tblPr>
              <a:tblGrid>
                <a:gridCol w="1686050">
                  <a:extLst>
                    <a:ext uri="{9D8B030D-6E8A-4147-A177-3AD203B41FA5}">
                      <a16:colId xmlns:a16="http://schemas.microsoft.com/office/drawing/2014/main" val="854519007"/>
                    </a:ext>
                  </a:extLst>
                </a:gridCol>
                <a:gridCol w="7332466">
                  <a:extLst>
                    <a:ext uri="{9D8B030D-6E8A-4147-A177-3AD203B41FA5}">
                      <a16:colId xmlns:a16="http://schemas.microsoft.com/office/drawing/2014/main" val="1966195859"/>
                    </a:ext>
                  </a:extLst>
                </a:gridCol>
              </a:tblGrid>
              <a:tr h="1377876">
                <a:tc>
                  <a:txBody>
                    <a:bodyPr/>
                    <a:lstStyle/>
                    <a:p>
                      <a:pPr algn="ctr">
                        <a:lnSpc>
                          <a:spcPct val="107000"/>
                        </a:lnSpc>
                        <a:spcAft>
                          <a:spcPts val="800"/>
                        </a:spcAft>
                      </a:pPr>
                      <a:r>
                        <a:rPr lang="en-GB" sz="1800" kern="100" dirty="0">
                          <a:ln>
                            <a:solidFill>
                              <a:sysClr val="windowText" lastClr="000000"/>
                            </a:solidFill>
                          </a:ln>
                          <a:solidFill>
                            <a:sysClr val="windowText" lastClr="000000"/>
                          </a:solidFill>
                          <a:effectLst/>
                        </a:rPr>
                        <a:t>Outstanding</a:t>
                      </a:r>
                      <a:endParaRPr lang="en-GB" sz="14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kern="100" dirty="0">
                          <a:ln>
                            <a:solidFill>
                              <a:srgbClr val="FF0000"/>
                            </a:solidFill>
                          </a:ln>
                          <a:solidFill>
                            <a:srgbClr val="FF0000"/>
                          </a:solidFill>
                          <a:effectLst/>
                        </a:rPr>
                        <a:t> Providers judged ‘outstanding’ for overall effectiveness can go a decade without OFSTED revisiting. However, they may receive a full inspection if its performance declines and/or there are risks, such as potential safeguarding concerns </a:t>
                      </a:r>
                    </a:p>
                  </a:txBody>
                  <a:tcPr marL="68580" marR="68580" marT="0" marB="0" anchor="ctr"/>
                </a:tc>
                <a:extLst>
                  <a:ext uri="{0D108BD9-81ED-4DB2-BD59-A6C34878D82A}">
                    <a16:rowId xmlns:a16="http://schemas.microsoft.com/office/drawing/2014/main" val="1369822552"/>
                  </a:ext>
                </a:extLst>
              </a:tr>
              <a:tr h="1558617">
                <a:tc>
                  <a:txBody>
                    <a:bodyPr/>
                    <a:lstStyle/>
                    <a:p>
                      <a:pPr algn="ctr">
                        <a:lnSpc>
                          <a:spcPct val="107000"/>
                        </a:lnSpc>
                        <a:spcAft>
                          <a:spcPts val="800"/>
                        </a:spcAft>
                      </a:pPr>
                      <a:r>
                        <a:rPr lang="en-GB" sz="1800" kern="100" dirty="0">
                          <a:ln>
                            <a:solidFill>
                              <a:sysClr val="windowText" lastClr="000000"/>
                            </a:solidFill>
                          </a:ln>
                          <a:solidFill>
                            <a:sysClr val="windowText" lastClr="000000"/>
                          </a:solidFill>
                          <a:effectLst/>
                        </a:rPr>
                        <a:t>Good</a:t>
                      </a:r>
                      <a:endParaRPr lang="en-GB" sz="14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kern="100" dirty="0">
                          <a:ln>
                            <a:solidFill>
                              <a:sysClr val="windowText" lastClr="000000"/>
                            </a:solidFill>
                          </a:ln>
                          <a:solidFill>
                            <a:sysClr val="windowText" lastClr="000000"/>
                          </a:solidFill>
                          <a:effectLst/>
                        </a:rPr>
                        <a:t>‘Good’ providers will usually be inspected within five years of the publication of their previous inspection report. This will normally be a short inspection but may be a full inspection if information suggests that this is the most appropriate way forward, for example, if the provider’s performance has declined</a:t>
                      </a:r>
                      <a:endParaRPr lang="en-GB" sz="14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96031"/>
                  </a:ext>
                </a:extLst>
              </a:tr>
              <a:tr h="1558617">
                <a:tc>
                  <a:txBody>
                    <a:bodyPr/>
                    <a:lstStyle/>
                    <a:p>
                      <a:pPr algn="ctr">
                        <a:lnSpc>
                          <a:spcPct val="107000"/>
                        </a:lnSpc>
                        <a:spcAft>
                          <a:spcPts val="800"/>
                        </a:spcAft>
                      </a:pPr>
                      <a:r>
                        <a:rPr lang="en-GB" sz="1800" kern="100">
                          <a:ln>
                            <a:solidFill>
                              <a:sysClr val="windowText" lastClr="000000"/>
                            </a:solidFill>
                          </a:ln>
                          <a:solidFill>
                            <a:sysClr val="windowText" lastClr="000000"/>
                          </a:solidFill>
                          <a:effectLst/>
                        </a:rPr>
                        <a:t>Requires improvement</a:t>
                      </a:r>
                      <a:endParaRPr lang="en-GB" sz="1400" kern="10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kern="100" dirty="0">
                          <a:ln>
                            <a:solidFill>
                              <a:sysClr val="windowText" lastClr="000000"/>
                            </a:solidFill>
                          </a:ln>
                          <a:solidFill>
                            <a:sysClr val="windowText" lastClr="000000"/>
                          </a:solidFill>
                          <a:effectLst/>
                        </a:rPr>
                        <a:t>Providers judged to require improvement will normally receive a full inspection within 12 to 30 months of the publication of their previous inspection report. These providers will be subject to a monitoring visit before the full re-inspection, normally 7 to 13 months after the publication of their previous inspection report.</a:t>
                      </a:r>
                      <a:endParaRPr lang="en-GB" sz="14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145967"/>
                  </a:ext>
                </a:extLst>
              </a:tr>
              <a:tr h="920333">
                <a:tc>
                  <a:txBody>
                    <a:bodyPr/>
                    <a:lstStyle/>
                    <a:p>
                      <a:pPr algn="ctr">
                        <a:lnSpc>
                          <a:spcPct val="107000"/>
                        </a:lnSpc>
                        <a:spcAft>
                          <a:spcPts val="800"/>
                        </a:spcAft>
                      </a:pPr>
                      <a:r>
                        <a:rPr lang="en-GB" sz="1800" kern="100">
                          <a:ln>
                            <a:solidFill>
                              <a:sysClr val="windowText" lastClr="000000"/>
                            </a:solidFill>
                          </a:ln>
                          <a:solidFill>
                            <a:sysClr val="windowText" lastClr="000000"/>
                          </a:solidFill>
                          <a:effectLst/>
                        </a:rPr>
                        <a:t>Inadequate</a:t>
                      </a:r>
                      <a:endParaRPr lang="en-GB" sz="1400" kern="10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kern="100" dirty="0">
                          <a:ln>
                            <a:solidFill>
                              <a:srgbClr val="FF0000"/>
                            </a:solidFill>
                          </a:ln>
                          <a:solidFill>
                            <a:srgbClr val="FF0000"/>
                          </a:solidFill>
                          <a:effectLst/>
                        </a:rPr>
                        <a:t>Providers who receive the lowest possible judgement will receive re-inspection monitoring visits and then a full inspection within 15 months.</a:t>
                      </a:r>
                    </a:p>
                  </a:txBody>
                  <a:tcPr marL="68580" marR="68580" marT="0" marB="0" anchor="ctr"/>
                </a:tc>
                <a:extLst>
                  <a:ext uri="{0D108BD9-81ED-4DB2-BD59-A6C34878D82A}">
                    <a16:rowId xmlns:a16="http://schemas.microsoft.com/office/drawing/2014/main" val="3426453000"/>
                  </a:ext>
                </a:extLst>
              </a:tr>
            </a:tbl>
          </a:graphicData>
        </a:graphic>
      </p:graphicFrame>
    </p:spTree>
    <p:extLst>
      <p:ext uri="{BB962C8B-B14F-4D97-AF65-F5344CB8AC3E}">
        <p14:creationId xmlns:p14="http://schemas.microsoft.com/office/powerpoint/2010/main" val="2451366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8" y="2565681"/>
            <a:ext cx="9236483" cy="2677656"/>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 primary piece of legislation that covers occupational health and safety in Great Britain.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It sets out general duties: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Employers must protect the health, safety and welfare at work of all their employees, as well as visitors and members of the public</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Employees also have a responsibility to themselves and to each other.</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3" y="176988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Health and Safety at Work Act (1974)</a:t>
            </a:r>
          </a:p>
        </p:txBody>
      </p:sp>
    </p:spTree>
    <p:extLst>
      <p:ext uri="{BB962C8B-B14F-4D97-AF65-F5344CB8AC3E}">
        <p14:creationId xmlns:p14="http://schemas.microsoft.com/office/powerpoint/2010/main" val="28536712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499050" y="2644170"/>
            <a:ext cx="1801766" cy="156966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Health and Safety at Work Act (1974)</a:t>
            </a:r>
          </a:p>
        </p:txBody>
      </p:sp>
      <p:graphicFrame>
        <p:nvGraphicFramePr>
          <p:cNvPr id="2" name="Table 1">
            <a:extLst>
              <a:ext uri="{FF2B5EF4-FFF2-40B4-BE49-F238E27FC236}">
                <a16:creationId xmlns:a16="http://schemas.microsoft.com/office/drawing/2014/main" id="{36E22C2D-B834-4043-8B0F-813B6A767957}"/>
              </a:ext>
            </a:extLst>
          </p:cNvPr>
          <p:cNvGraphicFramePr>
            <a:graphicFrameLocks noGrp="1"/>
          </p:cNvGraphicFramePr>
          <p:nvPr>
            <p:extLst>
              <p:ext uri="{D42A27DB-BD31-4B8C-83A1-F6EECF244321}">
                <p14:modId xmlns:p14="http://schemas.microsoft.com/office/powerpoint/2010/main" val="3415785824"/>
              </p:ext>
            </p:extLst>
          </p:nvPr>
        </p:nvGraphicFramePr>
        <p:xfrm>
          <a:off x="2935454" y="956698"/>
          <a:ext cx="8936746" cy="5599235"/>
        </p:xfrm>
        <a:graphic>
          <a:graphicData uri="http://schemas.openxmlformats.org/drawingml/2006/table">
            <a:tbl>
              <a:tblPr firstRow="1" firstCol="1" bandRow="1">
                <a:tableStyleId>{5940675A-B579-460E-94D1-54222C63F5DA}</a:tableStyleId>
              </a:tblPr>
              <a:tblGrid>
                <a:gridCol w="6168884">
                  <a:extLst>
                    <a:ext uri="{9D8B030D-6E8A-4147-A177-3AD203B41FA5}">
                      <a16:colId xmlns:a16="http://schemas.microsoft.com/office/drawing/2014/main" val="3139510756"/>
                    </a:ext>
                  </a:extLst>
                </a:gridCol>
                <a:gridCol w="2767862">
                  <a:extLst>
                    <a:ext uri="{9D8B030D-6E8A-4147-A177-3AD203B41FA5}">
                      <a16:colId xmlns:a16="http://schemas.microsoft.com/office/drawing/2014/main" val="4194655533"/>
                    </a:ext>
                  </a:extLst>
                </a:gridCol>
              </a:tblGrid>
              <a:tr h="370078">
                <a:tc>
                  <a:txBody>
                    <a:bodyPr/>
                    <a:lstStyle/>
                    <a:p>
                      <a:pPr algn="ctr">
                        <a:lnSpc>
                          <a:spcPct val="107000"/>
                        </a:lnSpc>
                        <a:spcAft>
                          <a:spcPts val="800"/>
                        </a:spcAft>
                      </a:pPr>
                      <a:r>
                        <a:rPr lang="en-GB" sz="1400" kern="100" dirty="0">
                          <a:ln>
                            <a:solidFill>
                              <a:sysClr val="windowText" lastClr="000000"/>
                            </a:solidFill>
                          </a:ln>
                          <a:solidFill>
                            <a:sysClr val="windowText" lastClr="000000"/>
                          </a:solidFill>
                          <a:effectLst/>
                        </a:rPr>
                        <a:t>What the employer must do</a:t>
                      </a:r>
                      <a:endParaRPr lang="en-GB" sz="14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nchor="ctr"/>
                </a:tc>
                <a:tc>
                  <a:txBody>
                    <a:bodyPr/>
                    <a:lstStyle/>
                    <a:p>
                      <a:pPr algn="ctr">
                        <a:lnSpc>
                          <a:spcPct val="107000"/>
                        </a:lnSpc>
                        <a:spcAft>
                          <a:spcPts val="800"/>
                        </a:spcAft>
                      </a:pPr>
                      <a:r>
                        <a:rPr lang="en-GB" sz="1400" kern="100" dirty="0">
                          <a:ln>
                            <a:solidFill>
                              <a:sysClr val="windowText" lastClr="000000"/>
                            </a:solidFill>
                          </a:ln>
                          <a:solidFill>
                            <a:sysClr val="windowText" lastClr="000000"/>
                          </a:solidFill>
                          <a:effectLst/>
                        </a:rPr>
                        <a:t>What the employee must do</a:t>
                      </a:r>
                      <a:endParaRPr lang="en-GB" sz="14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nchor="ctr">
                    <a:solidFill>
                      <a:schemeClr val="bg2"/>
                    </a:solidFill>
                  </a:tcPr>
                </a:tc>
                <a:extLst>
                  <a:ext uri="{0D108BD9-81ED-4DB2-BD59-A6C34878D82A}">
                    <a16:rowId xmlns:a16="http://schemas.microsoft.com/office/drawing/2014/main" val="4082555896"/>
                  </a:ext>
                </a:extLst>
              </a:tr>
              <a:tr h="5229157">
                <a:tc>
                  <a:txBody>
                    <a:bodyPr/>
                    <a:lstStyle/>
                    <a:p>
                      <a:pPr>
                        <a:lnSpc>
                          <a:spcPct val="107000"/>
                        </a:lnSpc>
                        <a:spcAft>
                          <a:spcPts val="800"/>
                        </a:spcAft>
                      </a:pPr>
                      <a:r>
                        <a:rPr lang="en-GB" sz="1400" kern="100" dirty="0">
                          <a:effectLst/>
                        </a:rPr>
                        <a:t>1. Decide what could cause harm and the precautions to stop it. This is part of risk assessment. </a:t>
                      </a:r>
                    </a:p>
                    <a:p>
                      <a:pPr>
                        <a:lnSpc>
                          <a:spcPct val="107000"/>
                        </a:lnSpc>
                        <a:spcAft>
                          <a:spcPts val="800"/>
                        </a:spcAft>
                      </a:pPr>
                      <a:r>
                        <a:rPr lang="en-GB" sz="1400" kern="100" dirty="0">
                          <a:effectLst/>
                        </a:rPr>
                        <a:t>2. Explain how risks will be controlled and who is responsible for this. </a:t>
                      </a:r>
                    </a:p>
                    <a:p>
                      <a:pPr>
                        <a:lnSpc>
                          <a:spcPct val="107000"/>
                        </a:lnSpc>
                        <a:spcAft>
                          <a:spcPts val="800"/>
                        </a:spcAft>
                      </a:pPr>
                      <a:r>
                        <a:rPr lang="en-GB" sz="1400" kern="100" dirty="0">
                          <a:effectLst/>
                        </a:rPr>
                        <a:t>3. Consult and work with health and safety representatives in protecting everyone from harm in the workplace. </a:t>
                      </a:r>
                    </a:p>
                    <a:p>
                      <a:pPr>
                        <a:lnSpc>
                          <a:spcPct val="107000"/>
                        </a:lnSpc>
                        <a:spcAft>
                          <a:spcPts val="800"/>
                        </a:spcAft>
                      </a:pPr>
                      <a:r>
                        <a:rPr lang="en-GB" sz="1400" kern="100" dirty="0">
                          <a:effectLst/>
                        </a:rPr>
                        <a:t>4. Free of charge, provide health and safety training to employees to enable them to do their job. </a:t>
                      </a:r>
                    </a:p>
                    <a:p>
                      <a:pPr>
                        <a:lnSpc>
                          <a:spcPct val="107000"/>
                        </a:lnSpc>
                        <a:spcAft>
                          <a:spcPts val="800"/>
                        </a:spcAft>
                      </a:pPr>
                      <a:r>
                        <a:rPr lang="en-GB" sz="1400" kern="100" dirty="0">
                          <a:effectLst/>
                        </a:rPr>
                        <a:t>5. Free of charge, provide equipment and protective clothing needed, and ensure it is properly looked after.</a:t>
                      </a:r>
                    </a:p>
                    <a:p>
                      <a:pPr>
                        <a:lnSpc>
                          <a:spcPct val="107000"/>
                        </a:lnSpc>
                        <a:spcAft>
                          <a:spcPts val="800"/>
                        </a:spcAft>
                      </a:pPr>
                      <a:r>
                        <a:rPr lang="en-GB" sz="1400" kern="100" dirty="0">
                          <a:effectLst/>
                        </a:rPr>
                        <a:t>6. Provide toilets, washing facilities and drinking water. </a:t>
                      </a:r>
                    </a:p>
                    <a:p>
                      <a:pPr>
                        <a:lnSpc>
                          <a:spcPct val="107000"/>
                        </a:lnSpc>
                        <a:spcAft>
                          <a:spcPts val="800"/>
                        </a:spcAft>
                      </a:pPr>
                      <a:r>
                        <a:rPr lang="en-GB" sz="1400" kern="100" dirty="0">
                          <a:effectLst/>
                        </a:rPr>
                        <a:t>7. Provide adequate first-aid facilities. </a:t>
                      </a:r>
                    </a:p>
                    <a:p>
                      <a:pPr>
                        <a:lnSpc>
                          <a:spcPct val="107000"/>
                        </a:lnSpc>
                        <a:spcAft>
                          <a:spcPts val="800"/>
                        </a:spcAft>
                      </a:pPr>
                      <a:r>
                        <a:rPr lang="en-GB" sz="1400" kern="100" dirty="0">
                          <a:effectLst/>
                        </a:rPr>
                        <a:t>8. Report major injuries and fatalities at work to our Incident Contact Centre. Report other injuries, diseases and dangerous incidents online at www.hse.gov.uk. </a:t>
                      </a:r>
                    </a:p>
                    <a:p>
                      <a:pPr>
                        <a:lnSpc>
                          <a:spcPct val="107000"/>
                        </a:lnSpc>
                        <a:spcAft>
                          <a:spcPts val="800"/>
                        </a:spcAft>
                      </a:pPr>
                      <a:r>
                        <a:rPr lang="en-GB" sz="1400" kern="100" dirty="0">
                          <a:effectLst/>
                        </a:rPr>
                        <a:t>9. Have insurance that covers employees in case they get hurt at work or ill through work. Display a hard copy or electronic copy of the current insurance certificate. </a:t>
                      </a:r>
                    </a:p>
                    <a:p>
                      <a:pPr>
                        <a:lnSpc>
                          <a:spcPct val="107000"/>
                        </a:lnSpc>
                        <a:spcAft>
                          <a:spcPts val="800"/>
                        </a:spcAft>
                      </a:pPr>
                      <a:r>
                        <a:rPr lang="en-GB" sz="1400" kern="100" dirty="0">
                          <a:effectLst/>
                        </a:rPr>
                        <a:t>10. Work with any other employers or contractors sharing the workplace or providing employees (such as agency workers), so that everyone’s health and safety is protected</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nchor="ctr"/>
                </a:tc>
                <a:tc>
                  <a:txBody>
                    <a:bodyPr/>
                    <a:lstStyle/>
                    <a:p>
                      <a:pPr>
                        <a:lnSpc>
                          <a:spcPct val="107000"/>
                        </a:lnSpc>
                        <a:spcAft>
                          <a:spcPts val="800"/>
                        </a:spcAft>
                      </a:pPr>
                      <a:r>
                        <a:rPr lang="en-GB" sz="1400" kern="100" dirty="0">
                          <a:effectLst/>
                        </a:rPr>
                        <a:t>1. Follow the training received when using any work items, the employer has given them.</a:t>
                      </a:r>
                    </a:p>
                    <a:p>
                      <a:pPr>
                        <a:lnSpc>
                          <a:spcPct val="107000"/>
                        </a:lnSpc>
                        <a:spcAft>
                          <a:spcPts val="800"/>
                        </a:spcAft>
                      </a:pPr>
                      <a:r>
                        <a:rPr lang="en-GB" sz="1400" kern="100" dirty="0">
                          <a:effectLst/>
                        </a:rPr>
                        <a:t>2. Take reasonable care of their own and other people’s health and safety.</a:t>
                      </a:r>
                    </a:p>
                    <a:p>
                      <a:pPr>
                        <a:lnSpc>
                          <a:spcPct val="107000"/>
                        </a:lnSpc>
                        <a:spcAft>
                          <a:spcPts val="800"/>
                        </a:spcAft>
                      </a:pPr>
                      <a:r>
                        <a:rPr lang="en-GB" sz="1400" kern="100" dirty="0">
                          <a:effectLst/>
                        </a:rPr>
                        <a:t>3. Co-operate with your employer on health and safety.</a:t>
                      </a:r>
                    </a:p>
                    <a:p>
                      <a:pPr>
                        <a:lnSpc>
                          <a:spcPct val="107000"/>
                        </a:lnSpc>
                        <a:spcAft>
                          <a:spcPts val="800"/>
                        </a:spcAft>
                      </a:pPr>
                      <a:r>
                        <a:rPr lang="en-GB" sz="1400" kern="100" dirty="0">
                          <a:effectLst/>
                        </a:rPr>
                        <a:t>4. Tell someone (employer, supervisor, or health and safety representative) if they think the work or inadequate precautions are putting anyone’s health and safety at serious risk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nchor="ctr">
                    <a:solidFill>
                      <a:schemeClr val="bg2"/>
                    </a:solidFill>
                  </a:tcPr>
                </a:tc>
                <a:extLst>
                  <a:ext uri="{0D108BD9-81ED-4DB2-BD59-A6C34878D82A}">
                    <a16:rowId xmlns:a16="http://schemas.microsoft.com/office/drawing/2014/main" val="1599145626"/>
                  </a:ext>
                </a:extLst>
              </a:tr>
            </a:tbl>
          </a:graphicData>
        </a:graphic>
      </p:graphicFrame>
    </p:spTree>
    <p:extLst>
      <p:ext uri="{BB962C8B-B14F-4D97-AF65-F5344CB8AC3E}">
        <p14:creationId xmlns:p14="http://schemas.microsoft.com/office/powerpoint/2010/main" val="134607292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CA5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1355022"/>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Health and Safety at Work Act (1974)</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C321ED95-40D0-4C4B-8CA1-871EA5F3B691}"/>
              </a:ext>
            </a:extLst>
          </p:cNvPr>
          <p:cNvGraphicFramePr>
            <a:graphicFrameLocks noGrp="1"/>
          </p:cNvGraphicFramePr>
          <p:nvPr>
            <p:extLst>
              <p:ext uri="{D42A27DB-BD31-4B8C-83A1-F6EECF244321}">
                <p14:modId xmlns:p14="http://schemas.microsoft.com/office/powerpoint/2010/main" val="1537444466"/>
              </p:ext>
            </p:extLst>
          </p:nvPr>
        </p:nvGraphicFramePr>
        <p:xfrm>
          <a:off x="2288671" y="2164291"/>
          <a:ext cx="7614658" cy="3643842"/>
        </p:xfrm>
        <a:graphic>
          <a:graphicData uri="http://schemas.openxmlformats.org/drawingml/2006/table">
            <a:tbl>
              <a:tblPr firstRow="1" firstCol="1" bandRow="1">
                <a:tableStyleId>{5940675A-B579-460E-94D1-54222C63F5DA}</a:tableStyleId>
              </a:tblPr>
              <a:tblGrid>
                <a:gridCol w="3807329">
                  <a:extLst>
                    <a:ext uri="{9D8B030D-6E8A-4147-A177-3AD203B41FA5}">
                      <a16:colId xmlns:a16="http://schemas.microsoft.com/office/drawing/2014/main" val="1580513216"/>
                    </a:ext>
                  </a:extLst>
                </a:gridCol>
                <a:gridCol w="3807329">
                  <a:extLst>
                    <a:ext uri="{9D8B030D-6E8A-4147-A177-3AD203B41FA5}">
                      <a16:colId xmlns:a16="http://schemas.microsoft.com/office/drawing/2014/main" val="4011186919"/>
                    </a:ext>
                  </a:extLst>
                </a:gridCol>
              </a:tblGrid>
              <a:tr h="355709">
                <a:tc>
                  <a:txBody>
                    <a:bodyPr/>
                    <a:lstStyle/>
                    <a:p>
                      <a:pPr algn="ctr">
                        <a:lnSpc>
                          <a:spcPct val="107000"/>
                        </a:lnSpc>
                        <a:spcAft>
                          <a:spcPts val="800"/>
                        </a:spcAft>
                      </a:pPr>
                      <a:r>
                        <a:rPr lang="en-GB" sz="1800" kern="100" dirty="0">
                          <a:ln>
                            <a:solidFill>
                              <a:sysClr val="windowText" lastClr="000000"/>
                            </a:solidFill>
                          </a:ln>
                          <a:solidFill>
                            <a:sysClr val="windowText" lastClr="000000"/>
                          </a:solidFill>
                          <a:effectLst/>
                        </a:rPr>
                        <a:t>Policies linked to HASAWA</a:t>
                      </a:r>
                      <a:endParaRPr lang="en-GB" sz="11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6" marR="52696" marT="0" marB="0" anchor="ctr"/>
                </a:tc>
                <a:tc>
                  <a:txBody>
                    <a:bodyPr/>
                    <a:lstStyle/>
                    <a:p>
                      <a:pPr algn="ctr">
                        <a:lnSpc>
                          <a:spcPct val="107000"/>
                        </a:lnSpc>
                        <a:spcAft>
                          <a:spcPts val="800"/>
                        </a:spcAft>
                      </a:pPr>
                      <a:r>
                        <a:rPr lang="en-GB" sz="1800" kern="100">
                          <a:ln>
                            <a:solidFill>
                              <a:sysClr val="windowText" lastClr="000000"/>
                            </a:solidFill>
                          </a:ln>
                          <a:solidFill>
                            <a:sysClr val="windowText" lastClr="000000"/>
                          </a:solidFill>
                          <a:effectLst/>
                        </a:rPr>
                        <a:t>Procedures linked to HASAWA</a:t>
                      </a:r>
                      <a:endParaRPr lang="en-GB" sz="1100" kern="10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6" marR="52696" marT="0" marB="0" anchor="ctr"/>
                </a:tc>
                <a:extLst>
                  <a:ext uri="{0D108BD9-81ED-4DB2-BD59-A6C34878D82A}">
                    <a16:rowId xmlns:a16="http://schemas.microsoft.com/office/drawing/2014/main" val="3597321656"/>
                  </a:ext>
                </a:extLst>
              </a:tr>
              <a:tr h="3288133">
                <a:tc>
                  <a:txBody>
                    <a:bodyPr/>
                    <a:lstStyle/>
                    <a:p>
                      <a:pPr marL="285750" indent="-285750">
                        <a:lnSpc>
                          <a:spcPct val="107000"/>
                        </a:lnSpc>
                        <a:spcAft>
                          <a:spcPts val="800"/>
                        </a:spcAft>
                        <a:buFont typeface="Arial" panose="020B0604020202020204" pitchFamily="34" charset="0"/>
                        <a:buChar char="•"/>
                      </a:pPr>
                      <a:r>
                        <a:rPr lang="en-GB" sz="1800" kern="100" dirty="0">
                          <a:ln>
                            <a:solidFill>
                              <a:sysClr val="windowText" lastClr="000000"/>
                            </a:solidFill>
                          </a:ln>
                          <a:solidFill>
                            <a:sysClr val="windowText" lastClr="000000"/>
                          </a:solidFill>
                          <a:effectLst/>
                        </a:rPr>
                        <a:t> Health and safety policy</a:t>
                      </a:r>
                    </a:p>
                    <a:p>
                      <a:pPr marL="285750" indent="-285750">
                        <a:lnSpc>
                          <a:spcPct val="107000"/>
                        </a:lnSpc>
                        <a:spcAft>
                          <a:spcPts val="800"/>
                        </a:spcAft>
                        <a:buFont typeface="Arial" panose="020B0604020202020204" pitchFamily="34" charset="0"/>
                        <a:buChar char="•"/>
                      </a:pPr>
                      <a:r>
                        <a:rPr lang="en-GB" sz="1800" kern="100" dirty="0">
                          <a:ln>
                            <a:solidFill>
                              <a:sysClr val="windowText" lastClr="000000"/>
                            </a:solidFill>
                          </a:ln>
                          <a:solidFill>
                            <a:sysClr val="windowText" lastClr="000000"/>
                          </a:solidFill>
                          <a:effectLst/>
                        </a:rPr>
                        <a:t>Food and drink policy </a:t>
                      </a:r>
                    </a:p>
                    <a:p>
                      <a:pPr marL="285750" indent="-285750">
                        <a:lnSpc>
                          <a:spcPct val="107000"/>
                        </a:lnSpc>
                        <a:spcAft>
                          <a:spcPts val="800"/>
                        </a:spcAft>
                        <a:buFont typeface="Arial" panose="020B0604020202020204" pitchFamily="34" charset="0"/>
                        <a:buChar char="•"/>
                      </a:pPr>
                      <a:r>
                        <a:rPr lang="en-GB" sz="1800" kern="100" dirty="0">
                          <a:ln>
                            <a:solidFill>
                              <a:sysClr val="windowText" lastClr="000000"/>
                            </a:solidFill>
                          </a:ln>
                          <a:solidFill>
                            <a:sysClr val="windowText" lastClr="000000"/>
                          </a:solidFill>
                          <a:effectLst/>
                        </a:rPr>
                        <a:t>Visitors to the setting policy </a:t>
                      </a:r>
                    </a:p>
                  </a:txBody>
                  <a:tcPr marL="52696" marR="52696" marT="0" marB="0"/>
                </a:tc>
                <a:tc>
                  <a:txBody>
                    <a:bodyPr/>
                    <a:lstStyle/>
                    <a:p>
                      <a:pPr marL="285750" indent="-285750">
                        <a:lnSpc>
                          <a:spcPct val="107000"/>
                        </a:lnSpc>
                        <a:spcAft>
                          <a:spcPts val="800"/>
                        </a:spcAft>
                        <a:buFont typeface="Arial" panose="020B0604020202020204" pitchFamily="34" charset="0"/>
                        <a:buChar char="•"/>
                      </a:pPr>
                      <a:r>
                        <a:rPr lang="en-GB" sz="1800" kern="100" dirty="0">
                          <a:ln>
                            <a:solidFill>
                              <a:sysClr val="windowText" lastClr="000000"/>
                            </a:solidFill>
                          </a:ln>
                          <a:solidFill>
                            <a:sysClr val="windowText" lastClr="000000"/>
                          </a:solidFill>
                          <a:effectLst/>
                        </a:rPr>
                        <a:t> Risk assessments (to identify hazards and controls)</a:t>
                      </a:r>
                    </a:p>
                    <a:p>
                      <a:pPr marL="285750" indent="-285750">
                        <a:lnSpc>
                          <a:spcPct val="107000"/>
                        </a:lnSpc>
                        <a:spcAft>
                          <a:spcPts val="800"/>
                        </a:spcAft>
                        <a:buFont typeface="Arial" panose="020B0604020202020204" pitchFamily="34" charset="0"/>
                        <a:buChar char="•"/>
                      </a:pPr>
                      <a:r>
                        <a:rPr lang="en-GB" sz="1800" kern="100" dirty="0">
                          <a:ln>
                            <a:solidFill>
                              <a:sysClr val="windowText" lastClr="000000"/>
                            </a:solidFill>
                          </a:ln>
                          <a:solidFill>
                            <a:sysClr val="windowText" lastClr="000000"/>
                          </a:solidFill>
                          <a:effectLst/>
                        </a:rPr>
                        <a:t>Safe working practices during food preparation (hand washing and using PPE)</a:t>
                      </a:r>
                    </a:p>
                    <a:p>
                      <a:pPr marL="285750" indent="-285750">
                        <a:lnSpc>
                          <a:spcPct val="107000"/>
                        </a:lnSpc>
                        <a:spcAft>
                          <a:spcPts val="800"/>
                        </a:spcAft>
                        <a:buFont typeface="Arial" panose="020B0604020202020204" pitchFamily="34" charset="0"/>
                        <a:buChar char="•"/>
                      </a:pPr>
                      <a:r>
                        <a:rPr lang="en-GB" sz="1800" kern="100" dirty="0">
                          <a:ln>
                            <a:solidFill>
                              <a:sysClr val="windowText" lastClr="000000"/>
                            </a:solidFill>
                          </a:ln>
                          <a:solidFill>
                            <a:sysClr val="windowText" lastClr="000000"/>
                          </a:solidFill>
                          <a:effectLst/>
                        </a:rPr>
                        <a:t>Arrival and departures of visitors (signing in and signing out of the setting)</a:t>
                      </a:r>
                    </a:p>
                    <a:p>
                      <a:pPr marL="285750" indent="-285750">
                        <a:lnSpc>
                          <a:spcPct val="107000"/>
                        </a:lnSpc>
                        <a:spcAft>
                          <a:spcPts val="800"/>
                        </a:spcAft>
                        <a:buFont typeface="Arial" panose="020B0604020202020204" pitchFamily="34" charset="0"/>
                        <a:buChar char="•"/>
                      </a:pPr>
                      <a:r>
                        <a:rPr lang="en-GB" sz="1800" kern="100" dirty="0">
                          <a:ln>
                            <a:solidFill>
                              <a:sysClr val="windowText" lastClr="000000"/>
                            </a:solidFill>
                          </a:ln>
                          <a:solidFill>
                            <a:sysClr val="windowText" lastClr="000000"/>
                          </a:solidFill>
                          <a:effectLst/>
                        </a:rPr>
                        <a:t>Reporting accidents (reports completed following an accident) </a:t>
                      </a:r>
                    </a:p>
                  </a:txBody>
                  <a:tcPr marL="52696" marR="52696" marT="0" marB="0"/>
                </a:tc>
                <a:extLst>
                  <a:ext uri="{0D108BD9-81ED-4DB2-BD59-A6C34878D82A}">
                    <a16:rowId xmlns:a16="http://schemas.microsoft.com/office/drawing/2014/main" val="4290528096"/>
                  </a:ext>
                </a:extLst>
              </a:tr>
            </a:tbl>
          </a:graphicData>
        </a:graphic>
      </p:graphicFrame>
    </p:spTree>
    <p:extLst>
      <p:ext uri="{BB962C8B-B14F-4D97-AF65-F5344CB8AC3E}">
        <p14:creationId xmlns:p14="http://schemas.microsoft.com/office/powerpoint/2010/main" val="127631038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5089</Words>
  <Application>Microsoft Office PowerPoint</Application>
  <PresentationFormat>Widescreen</PresentationFormat>
  <Paragraphs>703</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Ink Free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Humairaa Rajub</dc:creator>
  <cp:lastModifiedBy>H Rajub (BRI)</cp:lastModifiedBy>
  <cp:revision>15</cp:revision>
  <dcterms:created xsi:type="dcterms:W3CDTF">2023-09-11T16:25:58Z</dcterms:created>
  <dcterms:modified xsi:type="dcterms:W3CDTF">2025-06-02T08:26:17Z</dcterms:modified>
</cp:coreProperties>
</file>