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6" r:id="rId2"/>
    <p:sldId id="305" r:id="rId3"/>
    <p:sldId id="323" r:id="rId4"/>
    <p:sldId id="304" r:id="rId5"/>
    <p:sldId id="307" r:id="rId6"/>
    <p:sldId id="308" r:id="rId7"/>
    <p:sldId id="313" r:id="rId8"/>
    <p:sldId id="310" r:id="rId9"/>
    <p:sldId id="311" r:id="rId10"/>
    <p:sldId id="312" r:id="rId11"/>
    <p:sldId id="328" r:id="rId12"/>
    <p:sldId id="314" r:id="rId13"/>
    <p:sldId id="315" r:id="rId14"/>
    <p:sldId id="316" r:id="rId15"/>
    <p:sldId id="317" r:id="rId16"/>
    <p:sldId id="318" r:id="rId17"/>
    <p:sldId id="320" r:id="rId18"/>
    <p:sldId id="321"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BDD7EE"/>
    <a:srgbClr val="BF9FFF"/>
    <a:srgbClr val="FAB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A599A87F-1FE5-4D45-A864-39B97BDDA256}"/>
    <pc:docChg chg="addSld modSld">
      <pc:chgData name="H Rajub (BRI)" userId="25de294b-1729-47d0-8a02-185838d10908" providerId="ADAL" clId="{A599A87F-1FE5-4D45-A864-39B97BDDA256}" dt="2025-05-01T11:35:04.950" v="36" actId="208"/>
      <pc:docMkLst>
        <pc:docMk/>
      </pc:docMkLst>
      <pc:sldChg chg="addSp delSp modSp add mod modAnim">
        <pc:chgData name="H Rajub (BRI)" userId="25de294b-1729-47d0-8a02-185838d10908" providerId="ADAL" clId="{A599A87F-1FE5-4D45-A864-39B97BDDA256}" dt="2025-05-01T11:35:04.950" v="36" actId="208"/>
        <pc:sldMkLst>
          <pc:docMk/>
          <pc:sldMk cId="2910552921" sldId="306"/>
        </pc:sldMkLst>
        <pc:spChg chg="add mod">
          <ac:chgData name="H Rajub (BRI)" userId="25de294b-1729-47d0-8a02-185838d10908" providerId="ADAL" clId="{A599A87F-1FE5-4D45-A864-39B97BDDA256}" dt="2025-05-01T11:34:03.593" v="23" actId="1076"/>
          <ac:spMkLst>
            <pc:docMk/>
            <pc:sldMk cId="2910552921" sldId="306"/>
            <ac:spMk id="2" creationId="{69651AE9-4145-4508-9B1E-B97B4DD91C1B}"/>
          </ac:spMkLst>
        </pc:spChg>
        <pc:spChg chg="del">
          <ac:chgData name="H Rajub (BRI)" userId="25de294b-1729-47d0-8a02-185838d10908" providerId="ADAL" clId="{A599A87F-1FE5-4D45-A864-39B97BDDA256}" dt="2025-05-01T11:33:21.146" v="1" actId="478"/>
          <ac:spMkLst>
            <pc:docMk/>
            <pc:sldMk cId="2910552921" sldId="306"/>
            <ac:spMk id="18" creationId="{9036653C-A657-43EA-B93A-04CDD4745FEE}"/>
          </ac:spMkLst>
        </pc:spChg>
        <pc:spChg chg="add mod">
          <ac:chgData name="H Rajub (BRI)" userId="25de294b-1729-47d0-8a02-185838d10908" providerId="ADAL" clId="{A599A87F-1FE5-4D45-A864-39B97BDDA256}" dt="2025-05-01T11:34:43.702" v="31" actId="208"/>
          <ac:spMkLst>
            <pc:docMk/>
            <pc:sldMk cId="2910552921" sldId="306"/>
            <ac:spMk id="23" creationId="{0B0711A7-ABC7-40AF-8295-D0EEDB854E33}"/>
          </ac:spMkLst>
        </pc:spChg>
        <pc:spChg chg="del">
          <ac:chgData name="H Rajub (BRI)" userId="25de294b-1729-47d0-8a02-185838d10908" providerId="ADAL" clId="{A599A87F-1FE5-4D45-A864-39B97BDDA256}" dt="2025-05-01T11:33:21.146" v="1" actId="478"/>
          <ac:spMkLst>
            <pc:docMk/>
            <pc:sldMk cId="2910552921" sldId="306"/>
            <ac:spMk id="24" creationId="{D9BE8273-F722-4183-B040-663F11F9D6C6}"/>
          </ac:spMkLst>
        </pc:spChg>
        <pc:spChg chg="del">
          <ac:chgData name="H Rajub (BRI)" userId="25de294b-1729-47d0-8a02-185838d10908" providerId="ADAL" clId="{A599A87F-1FE5-4D45-A864-39B97BDDA256}" dt="2025-05-01T11:33:21.146" v="1" actId="478"/>
          <ac:spMkLst>
            <pc:docMk/>
            <pc:sldMk cId="2910552921" sldId="306"/>
            <ac:spMk id="26" creationId="{98C9EA75-CD3F-46D5-B9EE-EA0724DDEA79}"/>
          </ac:spMkLst>
        </pc:spChg>
        <pc:spChg chg="add mod">
          <ac:chgData name="H Rajub (BRI)" userId="25de294b-1729-47d0-8a02-185838d10908" providerId="ADAL" clId="{A599A87F-1FE5-4D45-A864-39B97BDDA256}" dt="2025-05-01T11:34:48.422" v="33" actId="208"/>
          <ac:spMkLst>
            <pc:docMk/>
            <pc:sldMk cId="2910552921" sldId="306"/>
            <ac:spMk id="28" creationId="{DD604B56-E8C1-4B13-9CCB-6C02AD89F90A}"/>
          </ac:spMkLst>
        </pc:spChg>
        <pc:spChg chg="add mod">
          <ac:chgData name="H Rajub (BRI)" userId="25de294b-1729-47d0-8a02-185838d10908" providerId="ADAL" clId="{A599A87F-1FE5-4D45-A864-39B97BDDA256}" dt="2025-05-01T11:35:04.950" v="36" actId="208"/>
          <ac:spMkLst>
            <pc:docMk/>
            <pc:sldMk cId="2910552921" sldId="306"/>
            <ac:spMk id="29" creationId="{5A9F53E5-E9C9-4FF9-885E-69A49E8AFF5B}"/>
          </ac:spMkLst>
        </pc:spChg>
        <pc:graphicFrameChg chg="mod modGraphic">
          <ac:chgData name="H Rajub (BRI)" userId="25de294b-1729-47d0-8a02-185838d10908" providerId="ADAL" clId="{A599A87F-1FE5-4D45-A864-39B97BDDA256}" dt="2025-05-01T11:33:45.246" v="15" actId="14734"/>
          <ac:graphicFrameMkLst>
            <pc:docMk/>
            <pc:sldMk cId="2910552921" sldId="306"/>
            <ac:graphicFrameMk id="25" creationId="{CEAE85A4-F446-4FE7-89B1-7C62ACD48F56}"/>
          </ac:graphicFrameMkLst>
        </pc:graphicFrameChg>
        <pc:picChg chg="del">
          <ac:chgData name="H Rajub (BRI)" userId="25de294b-1729-47d0-8a02-185838d10908" providerId="ADAL" clId="{A599A87F-1FE5-4D45-A864-39B97BDDA256}" dt="2025-05-01T11:33:21.146" v="1" actId="478"/>
          <ac:picMkLst>
            <pc:docMk/>
            <pc:sldMk cId="2910552921" sldId="306"/>
            <ac:picMk id="19" creationId="{F697AFC5-226F-4AF5-95F3-3A36CE0B6099}"/>
          </ac:picMkLst>
        </pc:picChg>
        <pc:picChg chg="add mod">
          <ac:chgData name="H Rajub (BRI)" userId="25de294b-1729-47d0-8a02-185838d10908" providerId="ADAL" clId="{A599A87F-1FE5-4D45-A864-39B97BDDA256}" dt="2025-05-01T11:33:28.278" v="6" actId="1076"/>
          <ac:picMkLst>
            <pc:docMk/>
            <pc:sldMk cId="2910552921" sldId="306"/>
            <ac:picMk id="21" creationId="{38B1BD19-43BC-44D0-AD18-BA746FB25FA6}"/>
          </ac:picMkLst>
        </pc:picChg>
        <pc:picChg chg="del">
          <ac:chgData name="H Rajub (BRI)" userId="25de294b-1729-47d0-8a02-185838d10908" providerId="ADAL" clId="{A599A87F-1FE5-4D45-A864-39B97BDDA256}" dt="2025-05-01T11:33:21.146" v="1" actId="478"/>
          <ac:picMkLst>
            <pc:docMk/>
            <pc:sldMk cId="2910552921" sldId="306"/>
            <ac:picMk id="22" creationId="{6B5BBE8A-CB25-4F0F-A286-C84E99912D12}"/>
          </ac:picMkLst>
        </pc:picChg>
        <pc:picChg chg="del">
          <ac:chgData name="H Rajub (BRI)" userId="25de294b-1729-47d0-8a02-185838d10908" providerId="ADAL" clId="{A599A87F-1FE5-4D45-A864-39B97BDDA256}" dt="2025-05-01T11:33:21.146" v="1" actId="478"/>
          <ac:picMkLst>
            <pc:docMk/>
            <pc:sldMk cId="2910552921" sldId="306"/>
            <ac:picMk id="27" creationId="{F6E87669-89E0-436E-A2C5-33BFBF46CFD6}"/>
          </ac:picMkLst>
        </pc:picChg>
      </pc:sldChg>
    </pc:docChg>
  </pc:docChgLst>
  <pc:docChgLst>
    <pc:chgData name="H Rajub (BRI)" userId="25de294b-1729-47d0-8a02-185838d10908" providerId="ADAL" clId="{BB2DDC43-30E9-40CA-8B8E-8853878C1BD3}"/>
    <pc:docChg chg="undo redo custSel addSld delSld modSld sldOrd">
      <pc:chgData name="H Rajub (BRI)" userId="25de294b-1729-47d0-8a02-185838d10908" providerId="ADAL" clId="{BB2DDC43-30E9-40CA-8B8E-8853878C1BD3}" dt="2025-05-15T11:14:09.005" v="259" actId="20577"/>
      <pc:docMkLst>
        <pc:docMk/>
      </pc:docMkLst>
      <pc:sldChg chg="delSp modSp mod">
        <pc:chgData name="H Rajub (BRI)" userId="25de294b-1729-47d0-8a02-185838d10908" providerId="ADAL" clId="{BB2DDC43-30E9-40CA-8B8E-8853878C1BD3}" dt="2025-05-14T09:44:17.377" v="46" actId="478"/>
        <pc:sldMkLst>
          <pc:docMk/>
          <pc:sldMk cId="688563217" sldId="304"/>
        </pc:sldMkLst>
        <pc:spChg chg="del">
          <ac:chgData name="H Rajub (BRI)" userId="25de294b-1729-47d0-8a02-185838d10908" providerId="ADAL" clId="{BB2DDC43-30E9-40CA-8B8E-8853878C1BD3}" dt="2025-05-14T09:44:17.377" v="46" actId="478"/>
          <ac:spMkLst>
            <pc:docMk/>
            <pc:sldMk cId="688563217" sldId="304"/>
            <ac:spMk id="19" creationId="{3F95F211-2D97-4522-B92F-C2166ADDD534}"/>
          </ac:spMkLst>
        </pc:spChg>
        <pc:spChg chg="mod">
          <ac:chgData name="H Rajub (BRI)" userId="25de294b-1729-47d0-8a02-185838d10908" providerId="ADAL" clId="{BB2DDC43-30E9-40CA-8B8E-8853878C1BD3}" dt="2025-05-14T09:43:35.416" v="22"/>
          <ac:spMkLst>
            <pc:docMk/>
            <pc:sldMk cId="688563217" sldId="304"/>
            <ac:spMk id="20" creationId="{E66A5763-DE82-4ABF-9D8D-D7E5CA7148A9}"/>
          </ac:spMkLst>
        </pc:spChg>
        <pc:spChg chg="del">
          <ac:chgData name="H Rajub (BRI)" userId="25de294b-1729-47d0-8a02-185838d10908" providerId="ADAL" clId="{BB2DDC43-30E9-40CA-8B8E-8853878C1BD3}" dt="2025-05-14T09:44:17.377" v="46" actId="478"/>
          <ac:spMkLst>
            <pc:docMk/>
            <pc:sldMk cId="688563217" sldId="304"/>
            <ac:spMk id="23" creationId="{DFC6F415-CFE9-48A9-9C59-FD298E3D1C28}"/>
          </ac:spMkLst>
        </pc:spChg>
      </pc:sldChg>
      <pc:sldChg chg="addSp delSp modSp mod">
        <pc:chgData name="H Rajub (BRI)" userId="25de294b-1729-47d0-8a02-185838d10908" providerId="ADAL" clId="{BB2DDC43-30E9-40CA-8B8E-8853878C1BD3}" dt="2025-05-14T09:43:51.175" v="27" actId="20577"/>
        <pc:sldMkLst>
          <pc:docMk/>
          <pc:sldMk cId="4294717725" sldId="305"/>
        </pc:sldMkLst>
        <pc:spChg chg="add del mod">
          <ac:chgData name="H Rajub (BRI)" userId="25de294b-1729-47d0-8a02-185838d10908" providerId="ADAL" clId="{BB2DDC43-30E9-40CA-8B8E-8853878C1BD3}" dt="2025-05-14T09:43:47.003" v="25" actId="478"/>
          <ac:spMkLst>
            <pc:docMk/>
            <pc:sldMk cId="4294717725" sldId="305"/>
            <ac:spMk id="3" creationId="{5CAE7D97-7B42-46DA-893F-B1CB57C5E56D}"/>
          </ac:spMkLst>
        </pc:spChg>
        <pc:spChg chg="add mod">
          <ac:chgData name="H Rajub (BRI)" userId="25de294b-1729-47d0-8a02-185838d10908" providerId="ADAL" clId="{BB2DDC43-30E9-40CA-8B8E-8853878C1BD3}" dt="2025-05-14T09:43:45.091" v="24"/>
          <ac:spMkLst>
            <pc:docMk/>
            <pc:sldMk cId="4294717725" sldId="305"/>
            <ac:spMk id="19" creationId="{C119AF44-6C0C-4D1C-8286-01C11E7BB786}"/>
          </ac:spMkLst>
        </pc:spChg>
        <pc:spChg chg="mod">
          <ac:chgData name="H Rajub (BRI)" userId="25de294b-1729-47d0-8a02-185838d10908" providerId="ADAL" clId="{BB2DDC43-30E9-40CA-8B8E-8853878C1BD3}" dt="2025-05-14T09:43:34.475" v="21"/>
          <ac:spMkLst>
            <pc:docMk/>
            <pc:sldMk cId="4294717725" sldId="305"/>
            <ac:spMk id="20" creationId="{E66A5763-DE82-4ABF-9D8D-D7E5CA7148A9}"/>
          </ac:spMkLst>
        </pc:spChg>
        <pc:spChg chg="del">
          <ac:chgData name="H Rajub (BRI)" userId="25de294b-1729-47d0-8a02-185838d10908" providerId="ADAL" clId="{BB2DDC43-30E9-40CA-8B8E-8853878C1BD3}" dt="2025-05-14T09:43:44.855" v="23" actId="478"/>
          <ac:spMkLst>
            <pc:docMk/>
            <pc:sldMk cId="4294717725" sldId="305"/>
            <ac:spMk id="21" creationId="{D79F2FED-DDB7-4E37-83DE-A07FB2DDD07B}"/>
          </ac:spMkLst>
        </pc:spChg>
        <pc:spChg chg="add mod">
          <ac:chgData name="H Rajub (BRI)" userId="25de294b-1729-47d0-8a02-185838d10908" providerId="ADAL" clId="{BB2DDC43-30E9-40CA-8B8E-8853878C1BD3}" dt="2025-05-14T09:43:45.091" v="24"/>
          <ac:spMkLst>
            <pc:docMk/>
            <pc:sldMk cId="4294717725" sldId="305"/>
            <ac:spMk id="22" creationId="{A5DE610F-2794-4B14-BE7A-838694A8EE65}"/>
          </ac:spMkLst>
        </pc:spChg>
        <pc:spChg chg="del">
          <ac:chgData name="H Rajub (BRI)" userId="25de294b-1729-47d0-8a02-185838d10908" providerId="ADAL" clId="{BB2DDC43-30E9-40CA-8B8E-8853878C1BD3}" dt="2025-05-14T09:43:44.855" v="23" actId="478"/>
          <ac:spMkLst>
            <pc:docMk/>
            <pc:sldMk cId="4294717725" sldId="305"/>
            <ac:spMk id="23" creationId="{B7026914-A468-4D1C-A82D-5DA8D6B4573E}"/>
          </ac:spMkLst>
        </pc:spChg>
        <pc:spChg chg="add mod">
          <ac:chgData name="H Rajub (BRI)" userId="25de294b-1729-47d0-8a02-185838d10908" providerId="ADAL" clId="{BB2DDC43-30E9-40CA-8B8E-8853878C1BD3}" dt="2025-05-14T09:43:51.175" v="27" actId="20577"/>
          <ac:spMkLst>
            <pc:docMk/>
            <pc:sldMk cId="4294717725" sldId="305"/>
            <ac:spMk id="24" creationId="{096E2C43-2843-4021-A7B8-A47B79CD7518}"/>
          </ac:spMkLst>
        </pc:spChg>
        <pc:spChg chg="add mod">
          <ac:chgData name="H Rajub (BRI)" userId="25de294b-1729-47d0-8a02-185838d10908" providerId="ADAL" clId="{BB2DDC43-30E9-40CA-8B8E-8853878C1BD3}" dt="2025-05-14T09:43:45.091" v="24"/>
          <ac:spMkLst>
            <pc:docMk/>
            <pc:sldMk cId="4294717725" sldId="305"/>
            <ac:spMk id="25" creationId="{E202334E-062D-4276-935B-2F6DA2175C01}"/>
          </ac:spMkLst>
        </pc:spChg>
        <pc:spChg chg="del">
          <ac:chgData name="H Rajub (BRI)" userId="25de294b-1729-47d0-8a02-185838d10908" providerId="ADAL" clId="{BB2DDC43-30E9-40CA-8B8E-8853878C1BD3}" dt="2025-05-14T09:43:44.855" v="23" actId="478"/>
          <ac:spMkLst>
            <pc:docMk/>
            <pc:sldMk cId="4294717725" sldId="305"/>
            <ac:spMk id="28" creationId="{AB94A0BE-8745-434A-871B-B2145316C93D}"/>
          </ac:spMkLst>
        </pc:spChg>
        <pc:spChg chg="del">
          <ac:chgData name="H Rajub (BRI)" userId="25de294b-1729-47d0-8a02-185838d10908" providerId="ADAL" clId="{BB2DDC43-30E9-40CA-8B8E-8853878C1BD3}" dt="2025-05-14T09:43:44.855" v="23" actId="478"/>
          <ac:spMkLst>
            <pc:docMk/>
            <pc:sldMk cId="4294717725" sldId="305"/>
            <ac:spMk id="29" creationId="{0AB4F88F-9633-4EF1-BB66-36A7E36AC97C}"/>
          </ac:spMkLst>
        </pc:spChg>
        <pc:spChg chg="del">
          <ac:chgData name="H Rajub (BRI)" userId="25de294b-1729-47d0-8a02-185838d10908" providerId="ADAL" clId="{BB2DDC43-30E9-40CA-8B8E-8853878C1BD3}" dt="2025-05-14T09:43:44.855" v="23" actId="478"/>
          <ac:spMkLst>
            <pc:docMk/>
            <pc:sldMk cId="4294717725" sldId="305"/>
            <ac:spMk id="30" creationId="{A41785C8-4E1D-4B3F-9A7B-99CF63A9DD30}"/>
          </ac:spMkLst>
        </pc:spChg>
        <pc:picChg chg="add mod">
          <ac:chgData name="H Rajub (BRI)" userId="25de294b-1729-47d0-8a02-185838d10908" providerId="ADAL" clId="{BB2DDC43-30E9-40CA-8B8E-8853878C1BD3}" dt="2025-05-14T09:43:45.091" v="24"/>
          <ac:picMkLst>
            <pc:docMk/>
            <pc:sldMk cId="4294717725" sldId="305"/>
            <ac:picMk id="26" creationId="{7E24ACB7-78AB-439C-AD18-D15C55BB253F}"/>
          </ac:picMkLst>
        </pc:picChg>
        <pc:picChg chg="del">
          <ac:chgData name="H Rajub (BRI)" userId="25de294b-1729-47d0-8a02-185838d10908" providerId="ADAL" clId="{BB2DDC43-30E9-40CA-8B8E-8853878C1BD3}" dt="2025-05-14T09:43:44.855" v="23" actId="478"/>
          <ac:picMkLst>
            <pc:docMk/>
            <pc:sldMk cId="4294717725" sldId="305"/>
            <ac:picMk id="31" creationId="{A6BAFE7F-2AD6-4726-BB1C-04A842D911EB}"/>
          </ac:picMkLst>
        </pc:picChg>
      </pc:sldChg>
      <pc:sldChg chg="modSp mod">
        <pc:chgData name="H Rajub (BRI)" userId="25de294b-1729-47d0-8a02-185838d10908" providerId="ADAL" clId="{BB2DDC43-30E9-40CA-8B8E-8853878C1BD3}" dt="2025-05-14T09:43:31.792" v="20" actId="20577"/>
        <pc:sldMkLst>
          <pc:docMk/>
          <pc:sldMk cId="2910552921" sldId="306"/>
        </pc:sldMkLst>
        <pc:spChg chg="mod">
          <ac:chgData name="H Rajub (BRI)" userId="25de294b-1729-47d0-8a02-185838d10908" providerId="ADAL" clId="{BB2DDC43-30E9-40CA-8B8E-8853878C1BD3}" dt="2025-05-14T09:43:31.792" v="20" actId="20577"/>
          <ac:spMkLst>
            <pc:docMk/>
            <pc:sldMk cId="2910552921" sldId="306"/>
            <ac:spMk id="20" creationId="{E66A5763-DE82-4ABF-9D8D-D7E5CA7148A9}"/>
          </ac:spMkLst>
        </pc:spChg>
      </pc:sldChg>
      <pc:sldChg chg="addSp delSp modSp add mod">
        <pc:chgData name="H Rajub (BRI)" userId="25de294b-1729-47d0-8a02-185838d10908" providerId="ADAL" clId="{BB2DDC43-30E9-40CA-8B8E-8853878C1BD3}" dt="2025-05-14T09:44:36.871" v="50" actId="1076"/>
        <pc:sldMkLst>
          <pc:docMk/>
          <pc:sldMk cId="408204560" sldId="307"/>
        </pc:sldMkLst>
        <pc:spChg chg="add mod">
          <ac:chgData name="H Rajub (BRI)" userId="25de294b-1729-47d0-8a02-185838d10908" providerId="ADAL" clId="{BB2DDC43-30E9-40CA-8B8E-8853878C1BD3}" dt="2025-05-14T09:44:36.871" v="50" actId="1076"/>
          <ac:spMkLst>
            <pc:docMk/>
            <pc:sldMk cId="408204560" sldId="307"/>
            <ac:spMk id="18" creationId="{0E8456A0-D239-46BA-8831-A0F361B3CB0F}"/>
          </ac:spMkLst>
        </pc:spChg>
        <pc:spChg chg="del">
          <ac:chgData name="H Rajub (BRI)" userId="25de294b-1729-47d0-8a02-185838d10908" providerId="ADAL" clId="{BB2DDC43-30E9-40CA-8B8E-8853878C1BD3}" dt="2025-05-14T09:44:33.717" v="48" actId="478"/>
          <ac:spMkLst>
            <pc:docMk/>
            <pc:sldMk cId="408204560" sldId="307"/>
            <ac:spMk id="19" creationId="{3F95F211-2D97-4522-B92F-C2166ADDD534}"/>
          </ac:spMkLst>
        </pc:spChg>
        <pc:spChg chg="del">
          <ac:chgData name="H Rajub (BRI)" userId="25de294b-1729-47d0-8a02-185838d10908" providerId="ADAL" clId="{BB2DDC43-30E9-40CA-8B8E-8853878C1BD3}" dt="2025-05-14T09:44:33.717" v="48" actId="478"/>
          <ac:spMkLst>
            <pc:docMk/>
            <pc:sldMk cId="408204560" sldId="307"/>
            <ac:spMk id="23" creationId="{DFC6F415-CFE9-48A9-9C59-FD298E3D1C28}"/>
          </ac:spMkLst>
        </pc:spChg>
        <pc:graphicFrameChg chg="add mod">
          <ac:chgData name="H Rajub (BRI)" userId="25de294b-1729-47d0-8a02-185838d10908" providerId="ADAL" clId="{BB2DDC43-30E9-40CA-8B8E-8853878C1BD3}" dt="2025-05-14T09:44:36.871" v="50" actId="1076"/>
          <ac:graphicFrameMkLst>
            <pc:docMk/>
            <pc:sldMk cId="408204560" sldId="307"/>
            <ac:graphicFrameMk id="21" creationId="{ED85AB36-46AD-4764-97A1-127B405CD414}"/>
          </ac:graphicFrameMkLst>
        </pc:graphicFrameChg>
      </pc:sldChg>
      <pc:sldChg chg="addSp delSp modSp add mod modAnim">
        <pc:chgData name="H Rajub (BRI)" userId="25de294b-1729-47d0-8a02-185838d10908" providerId="ADAL" clId="{BB2DDC43-30E9-40CA-8B8E-8853878C1BD3}" dt="2025-05-14T09:44:49.210" v="53"/>
        <pc:sldMkLst>
          <pc:docMk/>
          <pc:sldMk cId="1658694581" sldId="308"/>
        </pc:sldMkLst>
        <pc:spChg chg="del">
          <ac:chgData name="H Rajub (BRI)" userId="25de294b-1729-47d0-8a02-185838d10908" providerId="ADAL" clId="{BB2DDC43-30E9-40CA-8B8E-8853878C1BD3}" dt="2025-05-14T09:44:47.455" v="51" actId="478"/>
          <ac:spMkLst>
            <pc:docMk/>
            <pc:sldMk cId="1658694581" sldId="308"/>
            <ac:spMk id="19" creationId="{3F95F211-2D97-4522-B92F-C2166ADDD534}"/>
          </ac:spMkLst>
        </pc:spChg>
        <pc:spChg chg="add mod">
          <ac:chgData name="H Rajub (BRI)" userId="25de294b-1729-47d0-8a02-185838d10908" providerId="ADAL" clId="{BB2DDC43-30E9-40CA-8B8E-8853878C1BD3}" dt="2025-05-14T09:44:49.210" v="53"/>
          <ac:spMkLst>
            <pc:docMk/>
            <pc:sldMk cId="1658694581" sldId="308"/>
            <ac:spMk id="21" creationId="{8607AB66-5ABD-434A-9219-3DA8F5E67B62}"/>
          </ac:spMkLst>
        </pc:spChg>
        <pc:spChg chg="del">
          <ac:chgData name="H Rajub (BRI)" userId="25de294b-1729-47d0-8a02-185838d10908" providerId="ADAL" clId="{BB2DDC43-30E9-40CA-8B8E-8853878C1BD3}" dt="2025-05-14T09:44:48.976" v="52" actId="478"/>
          <ac:spMkLst>
            <pc:docMk/>
            <pc:sldMk cId="1658694581" sldId="308"/>
            <ac:spMk id="23" creationId="{DFC6F415-CFE9-48A9-9C59-FD298E3D1C28}"/>
          </ac:spMkLst>
        </pc:spChg>
        <pc:graphicFrameChg chg="add mod">
          <ac:chgData name="H Rajub (BRI)" userId="25de294b-1729-47d0-8a02-185838d10908" providerId="ADAL" clId="{BB2DDC43-30E9-40CA-8B8E-8853878C1BD3}" dt="2025-05-14T09:44:49.210" v="53"/>
          <ac:graphicFrameMkLst>
            <pc:docMk/>
            <pc:sldMk cId="1658694581" sldId="308"/>
            <ac:graphicFrameMk id="18" creationId="{47DB0F31-2627-4A10-897A-88490492A6D9}"/>
          </ac:graphicFrameMkLst>
        </pc:graphicFrameChg>
      </pc:sldChg>
      <pc:sldChg chg="modSp add mod">
        <pc:chgData name="H Rajub (BRI)" userId="25de294b-1729-47d0-8a02-185838d10908" providerId="ADAL" clId="{BB2DDC43-30E9-40CA-8B8E-8853878C1BD3}" dt="2025-05-14T09:45:37.646" v="54"/>
        <pc:sldMkLst>
          <pc:docMk/>
          <pc:sldMk cId="1227119001" sldId="309"/>
        </pc:sldMkLst>
        <pc:spChg chg="mod">
          <ac:chgData name="H Rajub (BRI)" userId="25de294b-1729-47d0-8a02-185838d10908" providerId="ADAL" clId="{BB2DDC43-30E9-40CA-8B8E-8853878C1BD3}" dt="2025-05-14T09:45:37.646" v="54"/>
          <ac:spMkLst>
            <pc:docMk/>
            <pc:sldMk cId="1227119001" sldId="309"/>
            <ac:spMk id="23" creationId="{DFC6F415-CFE9-48A9-9C59-FD298E3D1C28}"/>
          </ac:spMkLst>
        </pc:spChg>
      </pc:sldChg>
      <pc:sldChg chg="addSp delSp modSp add mod">
        <pc:chgData name="H Rajub (BRI)" userId="25de294b-1729-47d0-8a02-185838d10908" providerId="ADAL" clId="{BB2DDC43-30E9-40CA-8B8E-8853878C1BD3}" dt="2025-05-15T10:50:11.798" v="244" actId="1076"/>
        <pc:sldMkLst>
          <pc:docMk/>
          <pc:sldMk cId="1546030088" sldId="310"/>
        </pc:sldMkLst>
        <pc:spChg chg="add del">
          <ac:chgData name="H Rajub (BRI)" userId="25de294b-1729-47d0-8a02-185838d10908" providerId="ADAL" clId="{BB2DDC43-30E9-40CA-8B8E-8853878C1BD3}" dt="2025-05-14T09:45:49.301" v="57" actId="22"/>
          <ac:spMkLst>
            <pc:docMk/>
            <pc:sldMk cId="1546030088" sldId="310"/>
            <ac:spMk id="18" creationId="{A8370395-DAA4-47FF-A680-0157EAA5B5B6}"/>
          </ac:spMkLst>
        </pc:spChg>
        <pc:spChg chg="del">
          <ac:chgData name="H Rajub (BRI)" userId="25de294b-1729-47d0-8a02-185838d10908" providerId="ADAL" clId="{BB2DDC43-30E9-40CA-8B8E-8853878C1BD3}" dt="2025-05-14T09:45:45.221" v="55" actId="478"/>
          <ac:spMkLst>
            <pc:docMk/>
            <pc:sldMk cId="1546030088" sldId="310"/>
            <ac:spMk id="19" creationId="{3F95F211-2D97-4522-B92F-C2166ADDD534}"/>
          </ac:spMkLst>
        </pc:spChg>
        <pc:spChg chg="del">
          <ac:chgData name="H Rajub (BRI)" userId="25de294b-1729-47d0-8a02-185838d10908" providerId="ADAL" clId="{BB2DDC43-30E9-40CA-8B8E-8853878C1BD3}" dt="2025-05-14T09:45:45.221" v="55" actId="478"/>
          <ac:spMkLst>
            <pc:docMk/>
            <pc:sldMk cId="1546030088" sldId="310"/>
            <ac:spMk id="23" creationId="{DFC6F415-CFE9-48A9-9C59-FD298E3D1C28}"/>
          </ac:spMkLst>
        </pc:spChg>
        <pc:picChg chg="mod">
          <ac:chgData name="H Rajub (BRI)" userId="25de294b-1729-47d0-8a02-185838d10908" providerId="ADAL" clId="{BB2DDC43-30E9-40CA-8B8E-8853878C1BD3}" dt="2025-05-15T10:50:11.798" v="244" actId="1076"/>
          <ac:picMkLst>
            <pc:docMk/>
            <pc:sldMk cId="1546030088" sldId="310"/>
            <ac:picMk id="18" creationId="{E54363BF-44A2-4940-824E-53E0A1DA9B4A}"/>
          </ac:picMkLst>
        </pc:picChg>
        <pc:picChg chg="add del mod">
          <ac:chgData name="H Rajub (BRI)" userId="25de294b-1729-47d0-8a02-185838d10908" providerId="ADAL" clId="{BB2DDC43-30E9-40CA-8B8E-8853878C1BD3}" dt="2025-05-15T10:50:04.852" v="241" actId="478"/>
          <ac:picMkLst>
            <pc:docMk/>
            <pc:sldMk cId="1546030088" sldId="310"/>
            <ac:picMk id="21" creationId="{41E61F78-94E2-4C16-8A8C-435B2CDF563A}"/>
          </ac:picMkLst>
        </pc:picChg>
      </pc:sldChg>
      <pc:sldChg chg="addSp delSp modSp add mod">
        <pc:chgData name="H Rajub (BRI)" userId="25de294b-1729-47d0-8a02-185838d10908" providerId="ADAL" clId="{BB2DDC43-30E9-40CA-8B8E-8853878C1BD3}" dt="2025-05-14T09:46:25.253" v="62"/>
        <pc:sldMkLst>
          <pc:docMk/>
          <pc:sldMk cId="3658425358" sldId="311"/>
        </pc:sldMkLst>
        <pc:spChg chg="add mod">
          <ac:chgData name="H Rajub (BRI)" userId="25de294b-1729-47d0-8a02-185838d10908" providerId="ADAL" clId="{BB2DDC43-30E9-40CA-8B8E-8853878C1BD3}" dt="2025-05-14T09:46:25.253" v="62"/>
          <ac:spMkLst>
            <pc:docMk/>
            <pc:sldMk cId="3658425358" sldId="311"/>
            <ac:spMk id="18" creationId="{EB883E8E-3546-4FD6-9E32-C6DAEB9E6218}"/>
          </ac:spMkLst>
        </pc:spChg>
        <pc:spChg chg="del">
          <ac:chgData name="H Rajub (BRI)" userId="25de294b-1729-47d0-8a02-185838d10908" providerId="ADAL" clId="{BB2DDC43-30E9-40CA-8B8E-8853878C1BD3}" dt="2025-05-14T09:46:22.228" v="61" actId="478"/>
          <ac:spMkLst>
            <pc:docMk/>
            <pc:sldMk cId="3658425358" sldId="311"/>
            <ac:spMk id="19" creationId="{3F95F211-2D97-4522-B92F-C2166ADDD534}"/>
          </ac:spMkLst>
        </pc:spChg>
        <pc:spChg chg="del">
          <ac:chgData name="H Rajub (BRI)" userId="25de294b-1729-47d0-8a02-185838d10908" providerId="ADAL" clId="{BB2DDC43-30E9-40CA-8B8E-8853878C1BD3}" dt="2025-05-14T09:46:22.228" v="61" actId="478"/>
          <ac:spMkLst>
            <pc:docMk/>
            <pc:sldMk cId="3658425358" sldId="311"/>
            <ac:spMk id="23" creationId="{DFC6F415-CFE9-48A9-9C59-FD298E3D1C28}"/>
          </ac:spMkLst>
        </pc:spChg>
        <pc:picChg chg="add mod">
          <ac:chgData name="H Rajub (BRI)" userId="25de294b-1729-47d0-8a02-185838d10908" providerId="ADAL" clId="{BB2DDC43-30E9-40CA-8B8E-8853878C1BD3}" dt="2025-05-14T09:46:25.253" v="62"/>
          <ac:picMkLst>
            <pc:docMk/>
            <pc:sldMk cId="3658425358" sldId="311"/>
            <ac:picMk id="21" creationId="{E9B63082-5F6F-47E9-9E6E-42E1A7F969DA}"/>
          </ac:picMkLst>
        </pc:picChg>
      </pc:sldChg>
      <pc:sldChg chg="addSp delSp modSp add mod">
        <pc:chgData name="H Rajub (BRI)" userId="25de294b-1729-47d0-8a02-185838d10908" providerId="ADAL" clId="{BB2DDC43-30E9-40CA-8B8E-8853878C1BD3}" dt="2025-05-15T10:55:59.534" v="253" actId="14734"/>
        <pc:sldMkLst>
          <pc:docMk/>
          <pc:sldMk cId="391896346" sldId="312"/>
        </pc:sldMkLst>
        <pc:spChg chg="del">
          <ac:chgData name="H Rajub (BRI)" userId="25de294b-1729-47d0-8a02-185838d10908" providerId="ADAL" clId="{BB2DDC43-30E9-40CA-8B8E-8853878C1BD3}" dt="2025-05-14T09:47:51.403" v="122" actId="478"/>
          <ac:spMkLst>
            <pc:docMk/>
            <pc:sldMk cId="391896346" sldId="312"/>
            <ac:spMk id="19" creationId="{3F95F211-2D97-4522-B92F-C2166ADDD534}"/>
          </ac:spMkLst>
        </pc:spChg>
        <pc:spChg chg="del">
          <ac:chgData name="H Rajub (BRI)" userId="25de294b-1729-47d0-8a02-185838d10908" providerId="ADAL" clId="{BB2DDC43-30E9-40CA-8B8E-8853878C1BD3}" dt="2025-05-14T09:47:50.993" v="121" actId="478"/>
          <ac:spMkLst>
            <pc:docMk/>
            <pc:sldMk cId="391896346" sldId="312"/>
            <ac:spMk id="23" creationId="{DFC6F415-CFE9-48A9-9C59-FD298E3D1C28}"/>
          </ac:spMkLst>
        </pc:spChg>
        <pc:graphicFrameChg chg="add mod modGraphic">
          <ac:chgData name="H Rajub (BRI)" userId="25de294b-1729-47d0-8a02-185838d10908" providerId="ADAL" clId="{BB2DDC43-30E9-40CA-8B8E-8853878C1BD3}" dt="2025-05-15T10:55:59.534" v="253" actId="14734"/>
          <ac:graphicFrameMkLst>
            <pc:docMk/>
            <pc:sldMk cId="391896346" sldId="312"/>
            <ac:graphicFrameMk id="2" creationId="{F86CB6C7-6426-4A52-B9C5-9A9D984B14BD}"/>
          </ac:graphicFrameMkLst>
        </pc:graphicFrameChg>
      </pc:sldChg>
      <pc:sldChg chg="addSp delSp modSp add mod ord">
        <pc:chgData name="H Rajub (BRI)" userId="25de294b-1729-47d0-8a02-185838d10908" providerId="ADAL" clId="{BB2DDC43-30E9-40CA-8B8E-8853878C1BD3}" dt="2025-05-14T09:54:30.173" v="221"/>
        <pc:sldMkLst>
          <pc:docMk/>
          <pc:sldMk cId="1516653985" sldId="313"/>
        </pc:sldMkLst>
        <pc:spChg chg="add mod">
          <ac:chgData name="H Rajub (BRI)" userId="25de294b-1729-47d0-8a02-185838d10908" providerId="ADAL" clId="{BB2DDC43-30E9-40CA-8B8E-8853878C1BD3}" dt="2025-05-14T09:54:30.173" v="221"/>
          <ac:spMkLst>
            <pc:docMk/>
            <pc:sldMk cId="1516653985" sldId="313"/>
            <ac:spMk id="18" creationId="{99DAB639-B233-4D5C-BAFA-7491D9D64F2F}"/>
          </ac:spMkLst>
        </pc:spChg>
        <pc:spChg chg="del">
          <ac:chgData name="H Rajub (BRI)" userId="25de294b-1729-47d0-8a02-185838d10908" providerId="ADAL" clId="{BB2DDC43-30E9-40CA-8B8E-8853878C1BD3}" dt="2025-05-14T09:54:29.938" v="220" actId="478"/>
          <ac:spMkLst>
            <pc:docMk/>
            <pc:sldMk cId="1516653985" sldId="313"/>
            <ac:spMk id="19" creationId="{3F95F211-2D97-4522-B92F-C2166ADDD534}"/>
          </ac:spMkLst>
        </pc:spChg>
        <pc:spChg chg="add mod">
          <ac:chgData name="H Rajub (BRI)" userId="25de294b-1729-47d0-8a02-185838d10908" providerId="ADAL" clId="{BB2DDC43-30E9-40CA-8B8E-8853878C1BD3}" dt="2025-05-14T09:54:30.173" v="221"/>
          <ac:spMkLst>
            <pc:docMk/>
            <pc:sldMk cId="1516653985" sldId="313"/>
            <ac:spMk id="21" creationId="{2693E30A-9524-4F13-8A8D-17E49B7FC65A}"/>
          </ac:spMkLst>
        </pc:spChg>
        <pc:spChg chg="del">
          <ac:chgData name="H Rajub (BRI)" userId="25de294b-1729-47d0-8a02-185838d10908" providerId="ADAL" clId="{BB2DDC43-30E9-40CA-8B8E-8853878C1BD3}" dt="2025-05-14T09:54:29.938" v="220" actId="478"/>
          <ac:spMkLst>
            <pc:docMk/>
            <pc:sldMk cId="1516653985" sldId="313"/>
            <ac:spMk id="23" creationId="{DFC6F415-CFE9-48A9-9C59-FD298E3D1C28}"/>
          </ac:spMkLst>
        </pc:spChg>
      </pc:sldChg>
      <pc:sldChg chg="modSp add mod">
        <pc:chgData name="H Rajub (BRI)" userId="25de294b-1729-47d0-8a02-185838d10908" providerId="ADAL" clId="{BB2DDC43-30E9-40CA-8B8E-8853878C1BD3}" dt="2025-05-14T09:54:59.699" v="222"/>
        <pc:sldMkLst>
          <pc:docMk/>
          <pc:sldMk cId="2982627153" sldId="314"/>
        </pc:sldMkLst>
        <pc:spChg chg="mod">
          <ac:chgData name="H Rajub (BRI)" userId="25de294b-1729-47d0-8a02-185838d10908" providerId="ADAL" clId="{BB2DDC43-30E9-40CA-8B8E-8853878C1BD3}" dt="2025-05-14T09:54:59.699" v="222"/>
          <ac:spMkLst>
            <pc:docMk/>
            <pc:sldMk cId="2982627153" sldId="314"/>
            <ac:spMk id="23" creationId="{DFC6F415-CFE9-48A9-9C59-FD298E3D1C28}"/>
          </ac:spMkLst>
        </pc:spChg>
      </pc:sldChg>
      <pc:sldChg chg="delSp add mod">
        <pc:chgData name="H Rajub (BRI)" userId="25de294b-1729-47d0-8a02-185838d10908" providerId="ADAL" clId="{BB2DDC43-30E9-40CA-8B8E-8853878C1BD3}" dt="2025-05-14T09:55:04.841" v="223" actId="478"/>
        <pc:sldMkLst>
          <pc:docMk/>
          <pc:sldMk cId="1643181724" sldId="315"/>
        </pc:sldMkLst>
        <pc:spChg chg="del">
          <ac:chgData name="H Rajub (BRI)" userId="25de294b-1729-47d0-8a02-185838d10908" providerId="ADAL" clId="{BB2DDC43-30E9-40CA-8B8E-8853878C1BD3}" dt="2025-05-14T09:55:04.841" v="223" actId="478"/>
          <ac:spMkLst>
            <pc:docMk/>
            <pc:sldMk cId="1643181724" sldId="315"/>
            <ac:spMk id="19" creationId="{3F95F211-2D97-4522-B92F-C2166ADDD534}"/>
          </ac:spMkLst>
        </pc:spChg>
        <pc:spChg chg="del">
          <ac:chgData name="H Rajub (BRI)" userId="25de294b-1729-47d0-8a02-185838d10908" providerId="ADAL" clId="{BB2DDC43-30E9-40CA-8B8E-8853878C1BD3}" dt="2025-05-14T09:55:04.841" v="223" actId="478"/>
          <ac:spMkLst>
            <pc:docMk/>
            <pc:sldMk cId="1643181724" sldId="315"/>
            <ac:spMk id="23" creationId="{DFC6F415-CFE9-48A9-9C59-FD298E3D1C28}"/>
          </ac:spMkLst>
        </pc:spChg>
      </pc:sldChg>
      <pc:sldChg chg="add">
        <pc:chgData name="H Rajub (BRI)" userId="25de294b-1729-47d0-8a02-185838d10908" providerId="ADAL" clId="{BB2DDC43-30E9-40CA-8B8E-8853878C1BD3}" dt="2025-05-14T09:43:55.017" v="37"/>
        <pc:sldMkLst>
          <pc:docMk/>
          <pc:sldMk cId="2591064640" sldId="316"/>
        </pc:sldMkLst>
      </pc:sldChg>
      <pc:sldChg chg="add">
        <pc:chgData name="H Rajub (BRI)" userId="25de294b-1729-47d0-8a02-185838d10908" providerId="ADAL" clId="{BB2DDC43-30E9-40CA-8B8E-8853878C1BD3}" dt="2025-05-14T09:43:55.048" v="38"/>
        <pc:sldMkLst>
          <pc:docMk/>
          <pc:sldMk cId="2458447232" sldId="317"/>
        </pc:sldMkLst>
      </pc:sldChg>
      <pc:sldChg chg="modSp add mod">
        <pc:chgData name="H Rajub (BRI)" userId="25de294b-1729-47d0-8a02-185838d10908" providerId="ADAL" clId="{BB2DDC43-30E9-40CA-8B8E-8853878C1BD3}" dt="2025-05-14T09:56:40.775" v="235"/>
        <pc:sldMkLst>
          <pc:docMk/>
          <pc:sldMk cId="1428718443" sldId="318"/>
        </pc:sldMkLst>
        <pc:spChg chg="mod">
          <ac:chgData name="H Rajub (BRI)" userId="25de294b-1729-47d0-8a02-185838d10908" providerId="ADAL" clId="{BB2DDC43-30E9-40CA-8B8E-8853878C1BD3}" dt="2025-05-14T09:55:46.787" v="228"/>
          <ac:spMkLst>
            <pc:docMk/>
            <pc:sldMk cId="1428718443" sldId="318"/>
            <ac:spMk id="19" creationId="{3F95F211-2D97-4522-B92F-C2166ADDD534}"/>
          </ac:spMkLst>
        </pc:spChg>
        <pc:spChg chg="mod">
          <ac:chgData name="H Rajub (BRI)" userId="25de294b-1729-47d0-8a02-185838d10908" providerId="ADAL" clId="{BB2DDC43-30E9-40CA-8B8E-8853878C1BD3}" dt="2025-05-14T09:56:40.775" v="235"/>
          <ac:spMkLst>
            <pc:docMk/>
            <pc:sldMk cId="1428718443" sldId="318"/>
            <ac:spMk id="23" creationId="{DFC6F415-CFE9-48A9-9C59-FD298E3D1C28}"/>
          </ac:spMkLst>
        </pc:spChg>
      </pc:sldChg>
      <pc:sldChg chg="modSp add mod">
        <pc:chgData name="H Rajub (BRI)" userId="25de294b-1729-47d0-8a02-185838d10908" providerId="ADAL" clId="{BB2DDC43-30E9-40CA-8B8E-8853878C1BD3}" dt="2025-05-14T09:56:45.473" v="236"/>
        <pc:sldMkLst>
          <pc:docMk/>
          <pc:sldMk cId="671496506" sldId="319"/>
        </pc:sldMkLst>
        <pc:spChg chg="mod">
          <ac:chgData name="H Rajub (BRI)" userId="25de294b-1729-47d0-8a02-185838d10908" providerId="ADAL" clId="{BB2DDC43-30E9-40CA-8B8E-8853878C1BD3}" dt="2025-05-14T09:55:55.835" v="230"/>
          <ac:spMkLst>
            <pc:docMk/>
            <pc:sldMk cId="671496506" sldId="319"/>
            <ac:spMk id="19" creationId="{3F95F211-2D97-4522-B92F-C2166ADDD534}"/>
          </ac:spMkLst>
        </pc:spChg>
        <pc:spChg chg="mod">
          <ac:chgData name="H Rajub (BRI)" userId="25de294b-1729-47d0-8a02-185838d10908" providerId="ADAL" clId="{BB2DDC43-30E9-40CA-8B8E-8853878C1BD3}" dt="2025-05-14T09:56:45.473" v="236"/>
          <ac:spMkLst>
            <pc:docMk/>
            <pc:sldMk cId="671496506" sldId="319"/>
            <ac:spMk id="23" creationId="{DFC6F415-CFE9-48A9-9C59-FD298E3D1C28}"/>
          </ac:spMkLst>
        </pc:spChg>
      </pc:sldChg>
      <pc:sldChg chg="modSp add mod">
        <pc:chgData name="H Rajub (BRI)" userId="25de294b-1729-47d0-8a02-185838d10908" providerId="ADAL" clId="{BB2DDC43-30E9-40CA-8B8E-8853878C1BD3}" dt="2025-05-14T09:56:50.513" v="237"/>
        <pc:sldMkLst>
          <pc:docMk/>
          <pc:sldMk cId="3578047641" sldId="320"/>
        </pc:sldMkLst>
        <pc:spChg chg="mod">
          <ac:chgData name="H Rajub (BRI)" userId="25de294b-1729-47d0-8a02-185838d10908" providerId="ADAL" clId="{BB2DDC43-30E9-40CA-8B8E-8853878C1BD3}" dt="2025-05-14T09:56:05.133" v="231"/>
          <ac:spMkLst>
            <pc:docMk/>
            <pc:sldMk cId="3578047641" sldId="320"/>
            <ac:spMk id="19" creationId="{3F95F211-2D97-4522-B92F-C2166ADDD534}"/>
          </ac:spMkLst>
        </pc:spChg>
        <pc:spChg chg="mod">
          <ac:chgData name="H Rajub (BRI)" userId="25de294b-1729-47d0-8a02-185838d10908" providerId="ADAL" clId="{BB2DDC43-30E9-40CA-8B8E-8853878C1BD3}" dt="2025-05-14T09:56:50.513" v="237"/>
          <ac:spMkLst>
            <pc:docMk/>
            <pc:sldMk cId="3578047641" sldId="320"/>
            <ac:spMk id="23" creationId="{DFC6F415-CFE9-48A9-9C59-FD298E3D1C28}"/>
          </ac:spMkLst>
        </pc:spChg>
      </pc:sldChg>
      <pc:sldChg chg="modSp add mod">
        <pc:chgData name="H Rajub (BRI)" userId="25de294b-1729-47d0-8a02-185838d10908" providerId="ADAL" clId="{BB2DDC43-30E9-40CA-8B8E-8853878C1BD3}" dt="2025-05-14T09:56:57.902" v="238"/>
        <pc:sldMkLst>
          <pc:docMk/>
          <pc:sldMk cId="376537109" sldId="321"/>
        </pc:sldMkLst>
        <pc:spChg chg="mod">
          <ac:chgData name="H Rajub (BRI)" userId="25de294b-1729-47d0-8a02-185838d10908" providerId="ADAL" clId="{BB2DDC43-30E9-40CA-8B8E-8853878C1BD3}" dt="2025-05-14T09:56:12.581" v="232"/>
          <ac:spMkLst>
            <pc:docMk/>
            <pc:sldMk cId="376537109" sldId="321"/>
            <ac:spMk id="19" creationId="{3F95F211-2D97-4522-B92F-C2166ADDD534}"/>
          </ac:spMkLst>
        </pc:spChg>
        <pc:spChg chg="mod">
          <ac:chgData name="H Rajub (BRI)" userId="25de294b-1729-47d0-8a02-185838d10908" providerId="ADAL" clId="{BB2DDC43-30E9-40CA-8B8E-8853878C1BD3}" dt="2025-05-14T09:56:57.902" v="238"/>
          <ac:spMkLst>
            <pc:docMk/>
            <pc:sldMk cId="376537109" sldId="321"/>
            <ac:spMk id="23" creationId="{DFC6F415-CFE9-48A9-9C59-FD298E3D1C28}"/>
          </ac:spMkLst>
        </pc:spChg>
      </pc:sldChg>
      <pc:sldChg chg="modSp add mod">
        <pc:chgData name="H Rajub (BRI)" userId="25de294b-1729-47d0-8a02-185838d10908" providerId="ADAL" clId="{BB2DDC43-30E9-40CA-8B8E-8853878C1BD3}" dt="2025-05-15T11:14:09.005" v="259" actId="20577"/>
        <pc:sldMkLst>
          <pc:docMk/>
          <pc:sldMk cId="2480033480" sldId="322"/>
        </pc:sldMkLst>
        <pc:spChg chg="mod">
          <ac:chgData name="H Rajub (BRI)" userId="25de294b-1729-47d0-8a02-185838d10908" providerId="ADAL" clId="{BB2DDC43-30E9-40CA-8B8E-8853878C1BD3}" dt="2025-05-15T11:14:09.005" v="259" actId="20577"/>
          <ac:spMkLst>
            <pc:docMk/>
            <pc:sldMk cId="2480033480" sldId="322"/>
            <ac:spMk id="19" creationId="{3F95F211-2D97-4522-B92F-C2166ADDD534}"/>
          </ac:spMkLst>
        </pc:spChg>
        <pc:spChg chg="mod">
          <ac:chgData name="H Rajub (BRI)" userId="25de294b-1729-47d0-8a02-185838d10908" providerId="ADAL" clId="{BB2DDC43-30E9-40CA-8B8E-8853878C1BD3}" dt="2025-05-14T09:57:03.762" v="239"/>
          <ac:spMkLst>
            <pc:docMk/>
            <pc:sldMk cId="2480033480" sldId="322"/>
            <ac:spMk id="23" creationId="{DFC6F415-CFE9-48A9-9C59-FD298E3D1C28}"/>
          </ac:spMkLst>
        </pc:spChg>
      </pc:sldChg>
      <pc:sldChg chg="add">
        <pc:chgData name="H Rajub (BRI)" userId="25de294b-1729-47d0-8a02-185838d10908" providerId="ADAL" clId="{BB2DDC43-30E9-40CA-8B8E-8853878C1BD3}" dt="2025-05-14T09:43:55.253" v="44"/>
        <pc:sldMkLst>
          <pc:docMk/>
          <pc:sldMk cId="2270298331" sldId="323"/>
        </pc:sldMkLst>
      </pc:sldChg>
      <pc:sldChg chg="add">
        <pc:chgData name="H Rajub (BRI)" userId="25de294b-1729-47d0-8a02-185838d10908" providerId="ADAL" clId="{BB2DDC43-30E9-40CA-8B8E-8853878C1BD3}" dt="2025-05-14T09:43:55.284" v="45"/>
        <pc:sldMkLst>
          <pc:docMk/>
          <pc:sldMk cId="2591349410" sldId="324"/>
        </pc:sldMkLst>
      </pc:sldChg>
      <pc:sldChg chg="add">
        <pc:chgData name="H Rajub (BRI)" userId="25de294b-1729-47d0-8a02-185838d10908" providerId="ADAL" clId="{BB2DDC43-30E9-40CA-8B8E-8853878C1BD3}" dt="2025-05-14T09:44:21.222" v="47"/>
        <pc:sldMkLst>
          <pc:docMk/>
          <pc:sldMk cId="4268995739" sldId="325"/>
        </pc:sldMkLst>
      </pc:sldChg>
      <pc:sldChg chg="add del">
        <pc:chgData name="H Rajub (BRI)" userId="25de294b-1729-47d0-8a02-185838d10908" providerId="ADAL" clId="{BB2DDC43-30E9-40CA-8B8E-8853878C1BD3}" dt="2025-05-14T09:55:10.567" v="226"/>
        <pc:sldMkLst>
          <pc:docMk/>
          <pc:sldMk cId="930545819" sldId="326"/>
        </pc:sldMkLst>
      </pc:sldChg>
      <pc:sldChg chg="add">
        <pc:chgData name="H Rajub (BRI)" userId="25de294b-1729-47d0-8a02-185838d10908" providerId="ADAL" clId="{BB2DDC43-30E9-40CA-8B8E-8853878C1BD3}" dt="2025-05-14T09:55:21.213" v="227"/>
        <pc:sldMkLst>
          <pc:docMk/>
          <pc:sldMk cId="1978482501" sldId="327"/>
        </pc:sldMkLst>
      </pc:sldChg>
      <pc:sldChg chg="add del">
        <pc:chgData name="H Rajub (BRI)" userId="25de294b-1729-47d0-8a02-185838d10908" providerId="ADAL" clId="{BB2DDC43-30E9-40CA-8B8E-8853878C1BD3}" dt="2025-05-15T10:54:01.329" v="249" actId="47"/>
        <pc:sldMkLst>
          <pc:docMk/>
          <pc:sldMk cId="2375487500" sldId="329"/>
        </pc:sldMkLst>
      </pc:sldChg>
    </pc:docChg>
  </pc:docChgLst>
  <pc:docChgLst>
    <pc:chgData name="H Rajub (BRI)" userId="25de294b-1729-47d0-8a02-185838d10908" providerId="ADAL" clId="{3A117788-06CD-491F-888C-7AA6B9424D17}"/>
    <pc:docChg chg="undo custSel addSld delSld modSld sldOrd">
      <pc:chgData name="H Rajub (BRI)" userId="25de294b-1729-47d0-8a02-185838d10908" providerId="ADAL" clId="{3A117788-06CD-491F-888C-7AA6B9424D17}" dt="2025-05-19T08:28:39.555" v="1549" actId="14100"/>
      <pc:docMkLst>
        <pc:docMk/>
      </pc:docMkLst>
      <pc:sldChg chg="del">
        <pc:chgData name="H Rajub (BRI)" userId="25de294b-1729-47d0-8a02-185838d10908" providerId="ADAL" clId="{3A117788-06CD-491F-888C-7AA6B9424D17}" dt="2025-05-15T07:08:12.239" v="536" actId="47"/>
        <pc:sldMkLst>
          <pc:docMk/>
          <pc:sldMk cId="2072245498" sldId="303"/>
        </pc:sldMkLst>
      </pc:sldChg>
      <pc:sldChg chg="addSp modSp mod modAnim">
        <pc:chgData name="H Rajub (BRI)" userId="25de294b-1729-47d0-8a02-185838d10908" providerId="ADAL" clId="{3A117788-06CD-491F-888C-7AA6B9424D17}" dt="2025-05-15T07:03:54.214" v="252" actId="1076"/>
        <pc:sldMkLst>
          <pc:docMk/>
          <pc:sldMk cId="688563217" sldId="304"/>
        </pc:sldMkLst>
        <pc:graphicFrameChg chg="add mod modGraphic">
          <ac:chgData name="H Rajub (BRI)" userId="25de294b-1729-47d0-8a02-185838d10908" providerId="ADAL" clId="{3A117788-06CD-491F-888C-7AA6B9424D17}" dt="2025-05-14T12:33:37.620" v="75" actId="404"/>
          <ac:graphicFrameMkLst>
            <pc:docMk/>
            <pc:sldMk cId="688563217" sldId="304"/>
            <ac:graphicFrameMk id="2" creationId="{9622613A-E81E-44A7-95D4-2B6FA01B46D5}"/>
          </ac:graphicFrameMkLst>
        </pc:graphicFrameChg>
        <pc:picChg chg="add mod">
          <ac:chgData name="H Rajub (BRI)" userId="25de294b-1729-47d0-8a02-185838d10908" providerId="ADAL" clId="{3A117788-06CD-491F-888C-7AA6B9424D17}" dt="2025-05-14T12:33:31.840" v="73" actId="1076"/>
          <ac:picMkLst>
            <pc:docMk/>
            <pc:sldMk cId="688563217" sldId="304"/>
            <ac:picMk id="18" creationId="{9142A71A-30F7-4EC1-9067-F09C58091CD2}"/>
          </ac:picMkLst>
        </pc:picChg>
        <pc:picChg chg="add mod">
          <ac:chgData name="H Rajub (BRI)" userId="25de294b-1729-47d0-8a02-185838d10908" providerId="ADAL" clId="{3A117788-06CD-491F-888C-7AA6B9424D17}" dt="2025-05-15T07:03:52.746" v="251" actId="1076"/>
          <ac:picMkLst>
            <pc:docMk/>
            <pc:sldMk cId="688563217" sldId="304"/>
            <ac:picMk id="19" creationId="{57C02DDA-D764-4143-AECC-B41992ECBC00}"/>
          </ac:picMkLst>
        </pc:picChg>
        <pc:picChg chg="add mod">
          <ac:chgData name="H Rajub (BRI)" userId="25de294b-1729-47d0-8a02-185838d10908" providerId="ADAL" clId="{3A117788-06CD-491F-888C-7AA6B9424D17}" dt="2025-05-15T07:03:54.214" v="252" actId="1076"/>
          <ac:picMkLst>
            <pc:docMk/>
            <pc:sldMk cId="688563217" sldId="304"/>
            <ac:picMk id="21" creationId="{8BC02B0C-26B0-4F22-A98D-0AC82D9D3AE6}"/>
          </ac:picMkLst>
        </pc:picChg>
      </pc:sldChg>
      <pc:sldChg chg="addSp modSp mod">
        <pc:chgData name="H Rajub (BRI)" userId="25de294b-1729-47d0-8a02-185838d10908" providerId="ADAL" clId="{3A117788-06CD-491F-888C-7AA6B9424D17}" dt="2025-05-19T08:28:39.555" v="1549" actId="14100"/>
        <pc:sldMkLst>
          <pc:docMk/>
          <pc:sldMk cId="2910552921" sldId="306"/>
        </pc:sldMkLst>
        <pc:spChg chg="mod ord">
          <ac:chgData name="H Rajub (BRI)" userId="25de294b-1729-47d0-8a02-185838d10908" providerId="ADAL" clId="{3A117788-06CD-491F-888C-7AA6B9424D17}" dt="2025-05-19T08:27:05.468" v="1362" actId="1076"/>
          <ac:spMkLst>
            <pc:docMk/>
            <pc:sldMk cId="2910552921" sldId="306"/>
            <ac:spMk id="2" creationId="{69651AE9-4145-4508-9B1E-B97B4DD91C1B}"/>
          </ac:spMkLst>
        </pc:spChg>
        <pc:spChg chg="mod">
          <ac:chgData name="H Rajub (BRI)" userId="25de294b-1729-47d0-8a02-185838d10908" providerId="ADAL" clId="{3A117788-06CD-491F-888C-7AA6B9424D17}" dt="2025-05-19T08:27:14.287" v="1371" actId="20577"/>
          <ac:spMkLst>
            <pc:docMk/>
            <pc:sldMk cId="2910552921" sldId="306"/>
            <ac:spMk id="18" creationId="{1A2BEB26-9765-4409-9A0A-2FB9BEA1A4C8}"/>
          </ac:spMkLst>
        </pc:spChg>
        <pc:spChg chg="mod">
          <ac:chgData name="H Rajub (BRI)" userId="25de294b-1729-47d0-8a02-185838d10908" providerId="ADAL" clId="{3A117788-06CD-491F-888C-7AA6B9424D17}" dt="2025-05-19T08:26:48.816" v="1352" actId="14100"/>
          <ac:spMkLst>
            <pc:docMk/>
            <pc:sldMk cId="2910552921" sldId="306"/>
            <ac:spMk id="23" creationId="{0B0711A7-ABC7-40AF-8295-D0EEDB854E33}"/>
          </ac:spMkLst>
        </pc:spChg>
        <pc:spChg chg="mod">
          <ac:chgData name="H Rajub (BRI)" userId="25de294b-1729-47d0-8a02-185838d10908" providerId="ADAL" clId="{3A117788-06CD-491F-888C-7AA6B9424D17}" dt="2025-05-19T08:26:08.744" v="1176" actId="14100"/>
          <ac:spMkLst>
            <pc:docMk/>
            <pc:sldMk cId="2910552921" sldId="306"/>
            <ac:spMk id="28" creationId="{DD604B56-E8C1-4B13-9CCB-6C02AD89F90A}"/>
          </ac:spMkLst>
        </pc:spChg>
        <pc:spChg chg="mod">
          <ac:chgData name="H Rajub (BRI)" userId="25de294b-1729-47d0-8a02-185838d10908" providerId="ADAL" clId="{3A117788-06CD-491F-888C-7AA6B9424D17}" dt="2025-05-19T08:28:39.555" v="1549" actId="14100"/>
          <ac:spMkLst>
            <pc:docMk/>
            <pc:sldMk cId="2910552921" sldId="306"/>
            <ac:spMk id="29" creationId="{5A9F53E5-E9C9-4FF9-885E-69A49E8AFF5B}"/>
          </ac:spMkLst>
        </pc:spChg>
        <pc:graphicFrameChg chg="modGraphic">
          <ac:chgData name="H Rajub (BRI)" userId="25de294b-1729-47d0-8a02-185838d10908" providerId="ADAL" clId="{3A117788-06CD-491F-888C-7AA6B9424D17}" dt="2025-05-19T08:28:35.602" v="1547" actId="5793"/>
          <ac:graphicFrameMkLst>
            <pc:docMk/>
            <pc:sldMk cId="2910552921" sldId="306"/>
            <ac:graphicFrameMk id="25" creationId="{CEAE85A4-F446-4FE7-89B1-7C62ACD48F56}"/>
          </ac:graphicFrameMkLst>
        </pc:graphicFrameChg>
        <pc:picChg chg="add mod">
          <ac:chgData name="H Rajub (BRI)" userId="25de294b-1729-47d0-8a02-185838d10908" providerId="ADAL" clId="{3A117788-06CD-491F-888C-7AA6B9424D17}" dt="2025-05-19T08:26:58.801" v="1358" actId="1076"/>
          <ac:picMkLst>
            <pc:docMk/>
            <pc:sldMk cId="2910552921" sldId="306"/>
            <ac:picMk id="22" creationId="{A8357B8A-F9FE-4D7E-9D3D-070CED7766A1}"/>
          </ac:picMkLst>
        </pc:picChg>
      </pc:sldChg>
      <pc:sldChg chg="modSp mod">
        <pc:chgData name="H Rajub (BRI)" userId="25de294b-1729-47d0-8a02-185838d10908" providerId="ADAL" clId="{3A117788-06CD-491F-888C-7AA6B9424D17}" dt="2025-05-15T07:35:20.701" v="946" actId="20577"/>
        <pc:sldMkLst>
          <pc:docMk/>
          <pc:sldMk cId="408204560" sldId="307"/>
        </pc:sldMkLst>
        <pc:spChg chg="mod">
          <ac:chgData name="H Rajub (BRI)" userId="25de294b-1729-47d0-8a02-185838d10908" providerId="ADAL" clId="{3A117788-06CD-491F-888C-7AA6B9424D17}" dt="2025-05-15T07:33:48.424" v="941" actId="1076"/>
          <ac:spMkLst>
            <pc:docMk/>
            <pc:sldMk cId="408204560" sldId="307"/>
            <ac:spMk id="18" creationId="{0E8456A0-D239-46BA-8831-A0F361B3CB0F}"/>
          </ac:spMkLst>
        </pc:spChg>
        <pc:graphicFrameChg chg="mod modGraphic">
          <ac:chgData name="H Rajub (BRI)" userId="25de294b-1729-47d0-8a02-185838d10908" providerId="ADAL" clId="{3A117788-06CD-491F-888C-7AA6B9424D17}" dt="2025-05-15T07:35:20.701" v="946" actId="20577"/>
          <ac:graphicFrameMkLst>
            <pc:docMk/>
            <pc:sldMk cId="408204560" sldId="307"/>
            <ac:graphicFrameMk id="21" creationId="{ED85AB36-46AD-4764-97A1-127B405CD414}"/>
          </ac:graphicFrameMkLst>
        </pc:graphicFrameChg>
      </pc:sldChg>
      <pc:sldChg chg="modSp mod">
        <pc:chgData name="H Rajub (BRI)" userId="25de294b-1729-47d0-8a02-185838d10908" providerId="ADAL" clId="{3A117788-06CD-491F-888C-7AA6B9424D17}" dt="2025-05-14T12:35:37.953" v="141" actId="1076"/>
        <pc:sldMkLst>
          <pc:docMk/>
          <pc:sldMk cId="1658694581" sldId="308"/>
        </pc:sldMkLst>
        <pc:spChg chg="mod">
          <ac:chgData name="H Rajub (BRI)" userId="25de294b-1729-47d0-8a02-185838d10908" providerId="ADAL" clId="{3A117788-06CD-491F-888C-7AA6B9424D17}" dt="2025-05-14T12:35:37.953" v="141" actId="1076"/>
          <ac:spMkLst>
            <pc:docMk/>
            <pc:sldMk cId="1658694581" sldId="308"/>
            <ac:spMk id="21" creationId="{8607AB66-5ABD-434A-9219-3DA8F5E67B62}"/>
          </ac:spMkLst>
        </pc:spChg>
      </pc:sldChg>
      <pc:sldChg chg="del">
        <pc:chgData name="H Rajub (BRI)" userId="25de294b-1729-47d0-8a02-185838d10908" providerId="ADAL" clId="{3A117788-06CD-491F-888C-7AA6B9424D17}" dt="2025-05-14T14:13:34.850" v="213" actId="47"/>
        <pc:sldMkLst>
          <pc:docMk/>
          <pc:sldMk cId="1227119001" sldId="309"/>
        </pc:sldMkLst>
      </pc:sldChg>
      <pc:sldChg chg="addSp modSp mod">
        <pc:chgData name="H Rajub (BRI)" userId="25de294b-1729-47d0-8a02-185838d10908" providerId="ADAL" clId="{3A117788-06CD-491F-888C-7AA6B9424D17}" dt="2025-05-15T07:01:47.706" v="241" actId="1076"/>
        <pc:sldMkLst>
          <pc:docMk/>
          <pc:sldMk cId="1546030088" sldId="310"/>
        </pc:sldMkLst>
        <pc:picChg chg="add mod">
          <ac:chgData name="H Rajub (BRI)" userId="25de294b-1729-47d0-8a02-185838d10908" providerId="ADAL" clId="{3A117788-06CD-491F-888C-7AA6B9424D17}" dt="2025-05-15T07:01:45.135" v="240" actId="1076"/>
          <ac:picMkLst>
            <pc:docMk/>
            <pc:sldMk cId="1546030088" sldId="310"/>
            <ac:picMk id="18" creationId="{E54363BF-44A2-4940-824E-53E0A1DA9B4A}"/>
          </ac:picMkLst>
        </pc:picChg>
        <pc:picChg chg="mod">
          <ac:chgData name="H Rajub (BRI)" userId="25de294b-1729-47d0-8a02-185838d10908" providerId="ADAL" clId="{3A117788-06CD-491F-888C-7AA6B9424D17}" dt="2025-05-15T07:01:47.706" v="241" actId="1076"/>
          <ac:picMkLst>
            <pc:docMk/>
            <pc:sldMk cId="1546030088" sldId="310"/>
            <ac:picMk id="21" creationId="{41E61F78-94E2-4C16-8A8C-435B2CDF563A}"/>
          </ac:picMkLst>
        </pc:picChg>
      </pc:sldChg>
      <pc:sldChg chg="modSp mod">
        <pc:chgData name="H Rajub (BRI)" userId="25de294b-1729-47d0-8a02-185838d10908" providerId="ADAL" clId="{3A117788-06CD-491F-888C-7AA6B9424D17}" dt="2025-05-15T07:02:03.106" v="243" actId="207"/>
        <pc:sldMkLst>
          <pc:docMk/>
          <pc:sldMk cId="391896346" sldId="312"/>
        </pc:sldMkLst>
        <pc:graphicFrameChg chg="mod modGraphic">
          <ac:chgData name="H Rajub (BRI)" userId="25de294b-1729-47d0-8a02-185838d10908" providerId="ADAL" clId="{3A117788-06CD-491F-888C-7AA6B9424D17}" dt="2025-05-15T07:02:03.106" v="243" actId="207"/>
          <ac:graphicFrameMkLst>
            <pc:docMk/>
            <pc:sldMk cId="391896346" sldId="312"/>
            <ac:graphicFrameMk id="2" creationId="{F86CB6C7-6426-4A52-B9C5-9A9D984B14BD}"/>
          </ac:graphicFrameMkLst>
        </pc:graphicFrameChg>
      </pc:sldChg>
      <pc:sldChg chg="addSp modSp mod ord">
        <pc:chgData name="H Rajub (BRI)" userId="25de294b-1729-47d0-8a02-185838d10908" providerId="ADAL" clId="{3A117788-06CD-491F-888C-7AA6B9424D17}" dt="2025-05-15T07:04:20.399" v="256" actId="13926"/>
        <pc:sldMkLst>
          <pc:docMk/>
          <pc:sldMk cId="1516653985" sldId="313"/>
        </pc:sldMkLst>
        <pc:spChg chg="mod">
          <ac:chgData name="H Rajub (BRI)" userId="25de294b-1729-47d0-8a02-185838d10908" providerId="ADAL" clId="{3A117788-06CD-491F-888C-7AA6B9424D17}" dt="2025-05-14T14:13:33.241" v="212" actId="1076"/>
          <ac:spMkLst>
            <pc:docMk/>
            <pc:sldMk cId="1516653985" sldId="313"/>
            <ac:spMk id="18" creationId="{99DAB639-B233-4D5C-BAFA-7491D9D64F2F}"/>
          </ac:spMkLst>
        </pc:spChg>
        <pc:spChg chg="add mod">
          <ac:chgData name="H Rajub (BRI)" userId="25de294b-1729-47d0-8a02-185838d10908" providerId="ADAL" clId="{3A117788-06CD-491F-888C-7AA6B9424D17}" dt="2025-05-15T06:59:56.346" v="218" actId="14100"/>
          <ac:spMkLst>
            <pc:docMk/>
            <pc:sldMk cId="1516653985" sldId="313"/>
            <ac:spMk id="19" creationId="{2A700D05-D2E0-4E47-9EC4-F5CB9F40B95E}"/>
          </ac:spMkLst>
        </pc:spChg>
        <pc:spChg chg="mod">
          <ac:chgData name="H Rajub (BRI)" userId="25de294b-1729-47d0-8a02-185838d10908" providerId="ADAL" clId="{3A117788-06CD-491F-888C-7AA6B9424D17}" dt="2025-05-15T07:04:20.399" v="256" actId="13926"/>
          <ac:spMkLst>
            <pc:docMk/>
            <pc:sldMk cId="1516653985" sldId="313"/>
            <ac:spMk id="21" creationId="{2693E30A-9524-4F13-8A8D-17E49B7FC65A}"/>
          </ac:spMkLst>
        </pc:spChg>
      </pc:sldChg>
      <pc:sldChg chg="delSp mod">
        <pc:chgData name="H Rajub (BRI)" userId="25de294b-1729-47d0-8a02-185838d10908" providerId="ADAL" clId="{3A117788-06CD-491F-888C-7AA6B9424D17}" dt="2025-05-15T07:02:24.589" v="249" actId="478"/>
        <pc:sldMkLst>
          <pc:docMk/>
          <pc:sldMk cId="2982627153" sldId="314"/>
        </pc:sldMkLst>
        <pc:spChg chg="del">
          <ac:chgData name="H Rajub (BRI)" userId="25de294b-1729-47d0-8a02-185838d10908" providerId="ADAL" clId="{3A117788-06CD-491F-888C-7AA6B9424D17}" dt="2025-05-15T07:02:24.589" v="249" actId="478"/>
          <ac:spMkLst>
            <pc:docMk/>
            <pc:sldMk cId="2982627153" sldId="314"/>
            <ac:spMk id="19" creationId="{3F95F211-2D97-4522-B92F-C2166ADDD534}"/>
          </ac:spMkLst>
        </pc:spChg>
      </pc:sldChg>
      <pc:sldChg chg="addSp modSp modAnim">
        <pc:chgData name="H Rajub (BRI)" userId="25de294b-1729-47d0-8a02-185838d10908" providerId="ADAL" clId="{3A117788-06CD-491F-888C-7AA6B9424D17}" dt="2025-05-14T14:08:38.174" v="189"/>
        <pc:sldMkLst>
          <pc:docMk/>
          <pc:sldMk cId="1643181724" sldId="315"/>
        </pc:sldMkLst>
        <pc:spChg chg="add mod">
          <ac:chgData name="H Rajub (BRI)" userId="25de294b-1729-47d0-8a02-185838d10908" providerId="ADAL" clId="{3A117788-06CD-491F-888C-7AA6B9424D17}" dt="2025-05-14T14:08:38.174" v="189"/>
          <ac:spMkLst>
            <pc:docMk/>
            <pc:sldMk cId="1643181724" sldId="315"/>
            <ac:spMk id="11" creationId="{58A65015-A863-4239-AF8F-85576525F51D}"/>
          </ac:spMkLst>
        </pc:spChg>
        <pc:spChg chg="add mod">
          <ac:chgData name="H Rajub (BRI)" userId="25de294b-1729-47d0-8a02-185838d10908" providerId="ADAL" clId="{3A117788-06CD-491F-888C-7AA6B9424D17}" dt="2025-05-14T14:08:38.174" v="189"/>
          <ac:spMkLst>
            <pc:docMk/>
            <pc:sldMk cId="1643181724" sldId="315"/>
            <ac:spMk id="18" creationId="{46A7CC05-88F6-4E60-BAFA-F63323220AD3}"/>
          </ac:spMkLst>
        </pc:spChg>
        <pc:spChg chg="add mod">
          <ac:chgData name="H Rajub (BRI)" userId="25de294b-1729-47d0-8a02-185838d10908" providerId="ADAL" clId="{3A117788-06CD-491F-888C-7AA6B9424D17}" dt="2025-05-14T14:08:38.174" v="189"/>
          <ac:spMkLst>
            <pc:docMk/>
            <pc:sldMk cId="1643181724" sldId="315"/>
            <ac:spMk id="19" creationId="{7D235DA4-85A1-44CB-AA34-953F0C0E56FF}"/>
          </ac:spMkLst>
        </pc:spChg>
        <pc:spChg chg="add mod">
          <ac:chgData name="H Rajub (BRI)" userId="25de294b-1729-47d0-8a02-185838d10908" providerId="ADAL" clId="{3A117788-06CD-491F-888C-7AA6B9424D17}" dt="2025-05-14T14:08:38.174" v="189"/>
          <ac:spMkLst>
            <pc:docMk/>
            <pc:sldMk cId="1643181724" sldId="315"/>
            <ac:spMk id="21" creationId="{767B146E-5665-4CC5-A42B-593CF524D50F}"/>
          </ac:spMkLst>
        </pc:spChg>
        <pc:spChg chg="add mod">
          <ac:chgData name="H Rajub (BRI)" userId="25de294b-1729-47d0-8a02-185838d10908" providerId="ADAL" clId="{3A117788-06CD-491F-888C-7AA6B9424D17}" dt="2025-05-14T14:08:38.174" v="189"/>
          <ac:spMkLst>
            <pc:docMk/>
            <pc:sldMk cId="1643181724" sldId="315"/>
            <ac:spMk id="22" creationId="{12405F6B-412D-4E32-89DD-E27C8D24BA6A}"/>
          </ac:spMkLst>
        </pc:spChg>
        <pc:spChg chg="add mod">
          <ac:chgData name="H Rajub (BRI)" userId="25de294b-1729-47d0-8a02-185838d10908" providerId="ADAL" clId="{3A117788-06CD-491F-888C-7AA6B9424D17}" dt="2025-05-14T14:08:38.174" v="189"/>
          <ac:spMkLst>
            <pc:docMk/>
            <pc:sldMk cId="1643181724" sldId="315"/>
            <ac:spMk id="23" creationId="{A3E17D77-585F-4443-945A-D0E69DA332C9}"/>
          </ac:spMkLst>
        </pc:spChg>
        <pc:spChg chg="add mod">
          <ac:chgData name="H Rajub (BRI)" userId="25de294b-1729-47d0-8a02-185838d10908" providerId="ADAL" clId="{3A117788-06CD-491F-888C-7AA6B9424D17}" dt="2025-05-14T14:08:38.174" v="189"/>
          <ac:spMkLst>
            <pc:docMk/>
            <pc:sldMk cId="1643181724" sldId="315"/>
            <ac:spMk id="24" creationId="{2DAC5CBB-9200-4548-A848-D3C7D6B3200C}"/>
          </ac:spMkLst>
        </pc:spChg>
        <pc:spChg chg="add mod">
          <ac:chgData name="H Rajub (BRI)" userId="25de294b-1729-47d0-8a02-185838d10908" providerId="ADAL" clId="{3A117788-06CD-491F-888C-7AA6B9424D17}" dt="2025-05-14T14:08:38.174" v="189"/>
          <ac:spMkLst>
            <pc:docMk/>
            <pc:sldMk cId="1643181724" sldId="315"/>
            <ac:spMk id="25" creationId="{9AF02454-C643-4931-885B-D1AC6E1F32D4}"/>
          </ac:spMkLst>
        </pc:spChg>
        <pc:spChg chg="add mod">
          <ac:chgData name="H Rajub (BRI)" userId="25de294b-1729-47d0-8a02-185838d10908" providerId="ADAL" clId="{3A117788-06CD-491F-888C-7AA6B9424D17}" dt="2025-05-14T14:08:38.174" v="189"/>
          <ac:spMkLst>
            <pc:docMk/>
            <pc:sldMk cId="1643181724" sldId="315"/>
            <ac:spMk id="26" creationId="{4BA5E77B-0553-4C37-8FF8-B393BB7CA11C}"/>
          </ac:spMkLst>
        </pc:spChg>
        <pc:spChg chg="add mod">
          <ac:chgData name="H Rajub (BRI)" userId="25de294b-1729-47d0-8a02-185838d10908" providerId="ADAL" clId="{3A117788-06CD-491F-888C-7AA6B9424D17}" dt="2025-05-14T14:08:38.174" v="189"/>
          <ac:spMkLst>
            <pc:docMk/>
            <pc:sldMk cId="1643181724" sldId="315"/>
            <ac:spMk id="27" creationId="{943A659B-FECE-493C-928E-6F244A5D0FE7}"/>
          </ac:spMkLst>
        </pc:spChg>
        <pc:spChg chg="add mod">
          <ac:chgData name="H Rajub (BRI)" userId="25de294b-1729-47d0-8a02-185838d10908" providerId="ADAL" clId="{3A117788-06CD-491F-888C-7AA6B9424D17}" dt="2025-05-14T14:08:38.174" v="189"/>
          <ac:spMkLst>
            <pc:docMk/>
            <pc:sldMk cId="1643181724" sldId="315"/>
            <ac:spMk id="28" creationId="{C6F053F1-B7D0-4250-A212-B2E47F94C56A}"/>
          </ac:spMkLst>
        </pc:spChg>
        <pc:spChg chg="add mod">
          <ac:chgData name="H Rajub (BRI)" userId="25de294b-1729-47d0-8a02-185838d10908" providerId="ADAL" clId="{3A117788-06CD-491F-888C-7AA6B9424D17}" dt="2025-05-14T14:08:38.174" v="189"/>
          <ac:spMkLst>
            <pc:docMk/>
            <pc:sldMk cId="1643181724" sldId="315"/>
            <ac:spMk id="29" creationId="{8785B7C4-A2BF-4564-9DC5-05BBABDDCE0F}"/>
          </ac:spMkLst>
        </pc:spChg>
        <pc:spChg chg="add mod">
          <ac:chgData name="H Rajub (BRI)" userId="25de294b-1729-47d0-8a02-185838d10908" providerId="ADAL" clId="{3A117788-06CD-491F-888C-7AA6B9424D17}" dt="2025-05-14T14:08:38.174" v="189"/>
          <ac:spMkLst>
            <pc:docMk/>
            <pc:sldMk cId="1643181724" sldId="315"/>
            <ac:spMk id="30" creationId="{395CAF77-80BF-48E3-8CAD-92646DC4C100}"/>
          </ac:spMkLst>
        </pc:spChg>
        <pc:spChg chg="add mod">
          <ac:chgData name="H Rajub (BRI)" userId="25de294b-1729-47d0-8a02-185838d10908" providerId="ADAL" clId="{3A117788-06CD-491F-888C-7AA6B9424D17}" dt="2025-05-14T14:08:38.174" v="189"/>
          <ac:spMkLst>
            <pc:docMk/>
            <pc:sldMk cId="1643181724" sldId="315"/>
            <ac:spMk id="31" creationId="{2D0B0BBD-2752-466B-81C3-00FEC9C961C6}"/>
          </ac:spMkLst>
        </pc:spChg>
        <pc:spChg chg="add mod">
          <ac:chgData name="H Rajub (BRI)" userId="25de294b-1729-47d0-8a02-185838d10908" providerId="ADAL" clId="{3A117788-06CD-491F-888C-7AA6B9424D17}" dt="2025-05-14T14:08:38.174" v="189"/>
          <ac:spMkLst>
            <pc:docMk/>
            <pc:sldMk cId="1643181724" sldId="315"/>
            <ac:spMk id="32" creationId="{87645E25-CEDA-4F2E-9F55-29A1DF79BAA8}"/>
          </ac:spMkLst>
        </pc:spChg>
        <pc:spChg chg="add mod">
          <ac:chgData name="H Rajub (BRI)" userId="25de294b-1729-47d0-8a02-185838d10908" providerId="ADAL" clId="{3A117788-06CD-491F-888C-7AA6B9424D17}" dt="2025-05-14T14:08:38.174" v="189"/>
          <ac:spMkLst>
            <pc:docMk/>
            <pc:sldMk cId="1643181724" sldId="315"/>
            <ac:spMk id="33" creationId="{FBA797BD-0DB8-42DA-9A37-F542E66859C2}"/>
          </ac:spMkLst>
        </pc:spChg>
        <pc:spChg chg="add mod">
          <ac:chgData name="H Rajub (BRI)" userId="25de294b-1729-47d0-8a02-185838d10908" providerId="ADAL" clId="{3A117788-06CD-491F-888C-7AA6B9424D17}" dt="2025-05-14T14:08:38.174" v="189"/>
          <ac:spMkLst>
            <pc:docMk/>
            <pc:sldMk cId="1643181724" sldId="315"/>
            <ac:spMk id="50" creationId="{49A6679A-CC29-4D1A-A3DC-BC1B2696D77F}"/>
          </ac:spMkLst>
        </pc:spChg>
        <pc:cxnChg chg="add mod">
          <ac:chgData name="H Rajub (BRI)" userId="25de294b-1729-47d0-8a02-185838d10908" providerId="ADAL" clId="{3A117788-06CD-491F-888C-7AA6B9424D17}" dt="2025-05-14T14:08:38.174" v="189"/>
          <ac:cxnSpMkLst>
            <pc:docMk/>
            <pc:sldMk cId="1643181724" sldId="315"/>
            <ac:cxnSpMk id="34" creationId="{5F049F76-5E77-4B3E-A3B2-AA93EDF3CA39}"/>
          </ac:cxnSpMkLst>
        </pc:cxnChg>
        <pc:cxnChg chg="add mod">
          <ac:chgData name="H Rajub (BRI)" userId="25de294b-1729-47d0-8a02-185838d10908" providerId="ADAL" clId="{3A117788-06CD-491F-888C-7AA6B9424D17}" dt="2025-05-14T14:08:38.174" v="189"/>
          <ac:cxnSpMkLst>
            <pc:docMk/>
            <pc:sldMk cId="1643181724" sldId="315"/>
            <ac:cxnSpMk id="35" creationId="{73497E0D-23F4-40D2-B166-E1F0AFF6202C}"/>
          </ac:cxnSpMkLst>
        </pc:cxnChg>
        <pc:cxnChg chg="add mod">
          <ac:chgData name="H Rajub (BRI)" userId="25de294b-1729-47d0-8a02-185838d10908" providerId="ADAL" clId="{3A117788-06CD-491F-888C-7AA6B9424D17}" dt="2025-05-14T14:08:38.174" v="189"/>
          <ac:cxnSpMkLst>
            <pc:docMk/>
            <pc:sldMk cId="1643181724" sldId="315"/>
            <ac:cxnSpMk id="36" creationId="{181D6592-4932-4A26-B747-A07EC9269BF1}"/>
          </ac:cxnSpMkLst>
        </pc:cxnChg>
        <pc:cxnChg chg="add mod">
          <ac:chgData name="H Rajub (BRI)" userId="25de294b-1729-47d0-8a02-185838d10908" providerId="ADAL" clId="{3A117788-06CD-491F-888C-7AA6B9424D17}" dt="2025-05-14T14:08:38.174" v="189"/>
          <ac:cxnSpMkLst>
            <pc:docMk/>
            <pc:sldMk cId="1643181724" sldId="315"/>
            <ac:cxnSpMk id="37" creationId="{2C554B6E-F35F-4068-A469-40236085BFD5}"/>
          </ac:cxnSpMkLst>
        </pc:cxnChg>
        <pc:cxnChg chg="add mod">
          <ac:chgData name="H Rajub (BRI)" userId="25de294b-1729-47d0-8a02-185838d10908" providerId="ADAL" clId="{3A117788-06CD-491F-888C-7AA6B9424D17}" dt="2025-05-14T14:08:38.174" v="189"/>
          <ac:cxnSpMkLst>
            <pc:docMk/>
            <pc:sldMk cId="1643181724" sldId="315"/>
            <ac:cxnSpMk id="38" creationId="{403A21D0-EFB2-46B4-B943-39D0B9F0217B}"/>
          </ac:cxnSpMkLst>
        </pc:cxnChg>
        <pc:cxnChg chg="add mod">
          <ac:chgData name="H Rajub (BRI)" userId="25de294b-1729-47d0-8a02-185838d10908" providerId="ADAL" clId="{3A117788-06CD-491F-888C-7AA6B9424D17}" dt="2025-05-14T14:08:38.174" v="189"/>
          <ac:cxnSpMkLst>
            <pc:docMk/>
            <pc:sldMk cId="1643181724" sldId="315"/>
            <ac:cxnSpMk id="39" creationId="{A9AD1E63-1BDE-4B06-B9CA-0903851F951B}"/>
          </ac:cxnSpMkLst>
        </pc:cxnChg>
        <pc:cxnChg chg="add mod">
          <ac:chgData name="H Rajub (BRI)" userId="25de294b-1729-47d0-8a02-185838d10908" providerId="ADAL" clId="{3A117788-06CD-491F-888C-7AA6B9424D17}" dt="2025-05-14T14:08:38.174" v="189"/>
          <ac:cxnSpMkLst>
            <pc:docMk/>
            <pc:sldMk cId="1643181724" sldId="315"/>
            <ac:cxnSpMk id="40" creationId="{9A54AD2C-150F-4E7A-B842-58AC10676813}"/>
          </ac:cxnSpMkLst>
        </pc:cxnChg>
        <pc:cxnChg chg="add mod">
          <ac:chgData name="H Rajub (BRI)" userId="25de294b-1729-47d0-8a02-185838d10908" providerId="ADAL" clId="{3A117788-06CD-491F-888C-7AA6B9424D17}" dt="2025-05-14T14:08:38.174" v="189"/>
          <ac:cxnSpMkLst>
            <pc:docMk/>
            <pc:sldMk cId="1643181724" sldId="315"/>
            <ac:cxnSpMk id="41" creationId="{127A03F2-C488-4CB1-8CF7-0D042FA3ADAD}"/>
          </ac:cxnSpMkLst>
        </pc:cxnChg>
        <pc:cxnChg chg="add mod">
          <ac:chgData name="H Rajub (BRI)" userId="25de294b-1729-47d0-8a02-185838d10908" providerId="ADAL" clId="{3A117788-06CD-491F-888C-7AA6B9424D17}" dt="2025-05-14T14:08:38.174" v="189"/>
          <ac:cxnSpMkLst>
            <pc:docMk/>
            <pc:sldMk cId="1643181724" sldId="315"/>
            <ac:cxnSpMk id="42" creationId="{2E17DC6F-9330-43F8-B983-1A7D68FA039A}"/>
          </ac:cxnSpMkLst>
        </pc:cxnChg>
        <pc:cxnChg chg="add mod">
          <ac:chgData name="H Rajub (BRI)" userId="25de294b-1729-47d0-8a02-185838d10908" providerId="ADAL" clId="{3A117788-06CD-491F-888C-7AA6B9424D17}" dt="2025-05-14T14:08:38.174" v="189"/>
          <ac:cxnSpMkLst>
            <pc:docMk/>
            <pc:sldMk cId="1643181724" sldId="315"/>
            <ac:cxnSpMk id="43" creationId="{47778DBD-F80D-471C-9EDA-ED54AAA89279}"/>
          </ac:cxnSpMkLst>
        </pc:cxnChg>
        <pc:cxnChg chg="add mod">
          <ac:chgData name="H Rajub (BRI)" userId="25de294b-1729-47d0-8a02-185838d10908" providerId="ADAL" clId="{3A117788-06CD-491F-888C-7AA6B9424D17}" dt="2025-05-14T14:08:38.174" v="189"/>
          <ac:cxnSpMkLst>
            <pc:docMk/>
            <pc:sldMk cId="1643181724" sldId="315"/>
            <ac:cxnSpMk id="44" creationId="{F8532759-7964-4768-8165-234F14C80497}"/>
          </ac:cxnSpMkLst>
        </pc:cxnChg>
        <pc:cxnChg chg="add mod">
          <ac:chgData name="H Rajub (BRI)" userId="25de294b-1729-47d0-8a02-185838d10908" providerId="ADAL" clId="{3A117788-06CD-491F-888C-7AA6B9424D17}" dt="2025-05-14T14:08:38.174" v="189"/>
          <ac:cxnSpMkLst>
            <pc:docMk/>
            <pc:sldMk cId="1643181724" sldId="315"/>
            <ac:cxnSpMk id="45" creationId="{04D4D389-BDF4-4830-96AD-1154EAEA7AE6}"/>
          </ac:cxnSpMkLst>
        </pc:cxnChg>
        <pc:cxnChg chg="add mod">
          <ac:chgData name="H Rajub (BRI)" userId="25de294b-1729-47d0-8a02-185838d10908" providerId="ADAL" clId="{3A117788-06CD-491F-888C-7AA6B9424D17}" dt="2025-05-14T14:08:38.174" v="189"/>
          <ac:cxnSpMkLst>
            <pc:docMk/>
            <pc:sldMk cId="1643181724" sldId="315"/>
            <ac:cxnSpMk id="46" creationId="{7ECA4E40-8EDE-4507-BFD8-6BCB1D253C2D}"/>
          </ac:cxnSpMkLst>
        </pc:cxnChg>
        <pc:cxnChg chg="add mod">
          <ac:chgData name="H Rajub (BRI)" userId="25de294b-1729-47d0-8a02-185838d10908" providerId="ADAL" clId="{3A117788-06CD-491F-888C-7AA6B9424D17}" dt="2025-05-14T14:08:38.174" v="189"/>
          <ac:cxnSpMkLst>
            <pc:docMk/>
            <pc:sldMk cId="1643181724" sldId="315"/>
            <ac:cxnSpMk id="47" creationId="{E0B10531-302D-453A-A90C-5CABC974BD40}"/>
          </ac:cxnSpMkLst>
        </pc:cxnChg>
        <pc:cxnChg chg="add mod">
          <ac:chgData name="H Rajub (BRI)" userId="25de294b-1729-47d0-8a02-185838d10908" providerId="ADAL" clId="{3A117788-06CD-491F-888C-7AA6B9424D17}" dt="2025-05-14T14:08:38.174" v="189"/>
          <ac:cxnSpMkLst>
            <pc:docMk/>
            <pc:sldMk cId="1643181724" sldId="315"/>
            <ac:cxnSpMk id="48" creationId="{A6DC6D04-87D2-4D30-9704-39DE47A415DA}"/>
          </ac:cxnSpMkLst>
        </pc:cxnChg>
        <pc:cxnChg chg="add mod">
          <ac:chgData name="H Rajub (BRI)" userId="25de294b-1729-47d0-8a02-185838d10908" providerId="ADAL" clId="{3A117788-06CD-491F-888C-7AA6B9424D17}" dt="2025-05-14T14:08:38.174" v="189"/>
          <ac:cxnSpMkLst>
            <pc:docMk/>
            <pc:sldMk cId="1643181724" sldId="315"/>
            <ac:cxnSpMk id="49" creationId="{F3FFECD6-9E74-4C17-A1F0-780ACC269105}"/>
          </ac:cxnSpMkLst>
        </pc:cxnChg>
      </pc:sldChg>
      <pc:sldChg chg="addSp delSp modSp mod modAnim">
        <pc:chgData name="H Rajub (BRI)" userId="25de294b-1729-47d0-8a02-185838d10908" providerId="ADAL" clId="{3A117788-06CD-491F-888C-7AA6B9424D17}" dt="2025-05-14T14:08:56.359" v="194"/>
        <pc:sldMkLst>
          <pc:docMk/>
          <pc:sldMk cId="2591064640" sldId="316"/>
        </pc:sldMkLst>
        <pc:spChg chg="add del mod">
          <ac:chgData name="H Rajub (BRI)" userId="25de294b-1729-47d0-8a02-185838d10908" providerId="ADAL" clId="{3A117788-06CD-491F-888C-7AA6B9424D17}" dt="2025-05-14T14:08:56.359" v="194"/>
          <ac:spMkLst>
            <pc:docMk/>
            <pc:sldMk cId="2591064640" sldId="316"/>
            <ac:spMk id="18" creationId="{55A98FDF-CF3E-496F-8A84-51C9FFD212E1}"/>
          </ac:spMkLst>
        </pc:spChg>
        <pc:spChg chg="del">
          <ac:chgData name="H Rajub (BRI)" userId="25de294b-1729-47d0-8a02-185838d10908" providerId="ADAL" clId="{3A117788-06CD-491F-888C-7AA6B9424D17}" dt="2025-05-14T14:08:49.954" v="191" actId="478"/>
          <ac:spMkLst>
            <pc:docMk/>
            <pc:sldMk cId="2591064640" sldId="316"/>
            <ac:spMk id="19" creationId="{3F95F211-2D97-4522-B92F-C2166ADDD534}"/>
          </ac:spMkLst>
        </pc:spChg>
        <pc:spChg chg="add del mod">
          <ac:chgData name="H Rajub (BRI)" userId="25de294b-1729-47d0-8a02-185838d10908" providerId="ADAL" clId="{3A117788-06CD-491F-888C-7AA6B9424D17}" dt="2025-05-14T14:08:56.359" v="194"/>
          <ac:spMkLst>
            <pc:docMk/>
            <pc:sldMk cId="2591064640" sldId="316"/>
            <ac:spMk id="21" creationId="{C4E88A7C-A7BA-4F26-9AE1-93B8F0685D0D}"/>
          </ac:spMkLst>
        </pc:spChg>
        <pc:spChg chg="add del mod">
          <ac:chgData name="H Rajub (BRI)" userId="25de294b-1729-47d0-8a02-185838d10908" providerId="ADAL" clId="{3A117788-06CD-491F-888C-7AA6B9424D17}" dt="2025-05-14T14:08:56.359" v="194"/>
          <ac:spMkLst>
            <pc:docMk/>
            <pc:sldMk cId="2591064640" sldId="316"/>
            <ac:spMk id="22" creationId="{7A4DEC8C-4786-47F7-9D27-7AE2E00FF266}"/>
          </ac:spMkLst>
        </pc:spChg>
        <pc:spChg chg="del">
          <ac:chgData name="H Rajub (BRI)" userId="25de294b-1729-47d0-8a02-185838d10908" providerId="ADAL" clId="{3A117788-06CD-491F-888C-7AA6B9424D17}" dt="2025-05-14T14:08:49.954" v="191" actId="478"/>
          <ac:spMkLst>
            <pc:docMk/>
            <pc:sldMk cId="2591064640" sldId="316"/>
            <ac:spMk id="23" creationId="{DFC6F415-CFE9-48A9-9C59-FD298E3D1C28}"/>
          </ac:spMkLst>
        </pc:spChg>
        <pc:spChg chg="add del mod">
          <ac:chgData name="H Rajub (BRI)" userId="25de294b-1729-47d0-8a02-185838d10908" providerId="ADAL" clId="{3A117788-06CD-491F-888C-7AA6B9424D17}" dt="2025-05-14T14:08:56.359" v="194"/>
          <ac:spMkLst>
            <pc:docMk/>
            <pc:sldMk cId="2591064640" sldId="316"/>
            <ac:spMk id="24" creationId="{A75084E2-E1C0-492B-9402-BCF1AC5E7FEC}"/>
          </ac:spMkLst>
        </pc:spChg>
        <pc:spChg chg="add del mod">
          <ac:chgData name="H Rajub (BRI)" userId="25de294b-1729-47d0-8a02-185838d10908" providerId="ADAL" clId="{3A117788-06CD-491F-888C-7AA6B9424D17}" dt="2025-05-14T14:08:56.359" v="194"/>
          <ac:spMkLst>
            <pc:docMk/>
            <pc:sldMk cId="2591064640" sldId="316"/>
            <ac:spMk id="25" creationId="{A62D5D3A-C0C1-4740-9357-86C82889150F}"/>
          </ac:spMkLst>
        </pc:spChg>
        <pc:spChg chg="add del mod">
          <ac:chgData name="H Rajub (BRI)" userId="25de294b-1729-47d0-8a02-185838d10908" providerId="ADAL" clId="{3A117788-06CD-491F-888C-7AA6B9424D17}" dt="2025-05-14T14:08:56.359" v="194"/>
          <ac:spMkLst>
            <pc:docMk/>
            <pc:sldMk cId="2591064640" sldId="316"/>
            <ac:spMk id="26" creationId="{A5503ED0-5830-425F-91F6-94D678A87BFB}"/>
          </ac:spMkLst>
        </pc:spChg>
        <pc:spChg chg="add del mod">
          <ac:chgData name="H Rajub (BRI)" userId="25de294b-1729-47d0-8a02-185838d10908" providerId="ADAL" clId="{3A117788-06CD-491F-888C-7AA6B9424D17}" dt="2025-05-14T14:08:56.359" v="194"/>
          <ac:spMkLst>
            <pc:docMk/>
            <pc:sldMk cId="2591064640" sldId="316"/>
            <ac:spMk id="27" creationId="{0E2A30EE-17F9-4A2C-B1AA-235FB3D6FF86}"/>
          </ac:spMkLst>
        </pc:spChg>
      </pc:sldChg>
      <pc:sldChg chg="addSp modSp mod">
        <pc:chgData name="H Rajub (BRI)" userId="25de294b-1729-47d0-8a02-185838d10908" providerId="ADAL" clId="{3A117788-06CD-491F-888C-7AA6B9424D17}" dt="2025-05-15T07:06:44.956" v="497" actId="1076"/>
        <pc:sldMkLst>
          <pc:docMk/>
          <pc:sldMk cId="2458447232" sldId="317"/>
        </pc:sldMkLst>
        <pc:spChg chg="mod">
          <ac:chgData name="H Rajub (BRI)" userId="25de294b-1729-47d0-8a02-185838d10908" providerId="ADAL" clId="{3A117788-06CD-491F-888C-7AA6B9424D17}" dt="2025-05-15T07:06:44.331" v="496" actId="1076"/>
          <ac:spMkLst>
            <pc:docMk/>
            <pc:sldMk cId="2458447232" sldId="317"/>
            <ac:spMk id="19" creationId="{3F95F211-2D97-4522-B92F-C2166ADDD534}"/>
          </ac:spMkLst>
        </pc:spChg>
        <pc:spChg chg="mod">
          <ac:chgData name="H Rajub (BRI)" userId="25de294b-1729-47d0-8a02-185838d10908" providerId="ADAL" clId="{3A117788-06CD-491F-888C-7AA6B9424D17}" dt="2025-05-15T07:06:42.628" v="495" actId="1076"/>
          <ac:spMkLst>
            <pc:docMk/>
            <pc:sldMk cId="2458447232" sldId="317"/>
            <ac:spMk id="23" creationId="{DFC6F415-CFE9-48A9-9C59-FD298E3D1C28}"/>
          </ac:spMkLst>
        </pc:spChg>
        <pc:picChg chg="add mod">
          <ac:chgData name="H Rajub (BRI)" userId="25de294b-1729-47d0-8a02-185838d10908" providerId="ADAL" clId="{3A117788-06CD-491F-888C-7AA6B9424D17}" dt="2025-05-15T07:06:44.956" v="497" actId="1076"/>
          <ac:picMkLst>
            <pc:docMk/>
            <pc:sldMk cId="2458447232" sldId="317"/>
            <ac:picMk id="18" creationId="{EC60850F-5B2F-4FFD-A722-339FC4FCFF00}"/>
          </ac:picMkLst>
        </pc:picChg>
      </pc:sldChg>
      <pc:sldChg chg="addSp modSp mod modAnim">
        <pc:chgData name="H Rajub (BRI)" userId="25de294b-1729-47d0-8a02-185838d10908" providerId="ADAL" clId="{3A117788-06CD-491F-888C-7AA6B9424D17}" dt="2025-05-15T07:07:57.553" v="534"/>
        <pc:sldMkLst>
          <pc:docMk/>
          <pc:sldMk cId="1428718443" sldId="318"/>
        </pc:sldMkLst>
        <pc:spChg chg="add mod">
          <ac:chgData name="H Rajub (BRI)" userId="25de294b-1729-47d0-8a02-185838d10908" providerId="ADAL" clId="{3A117788-06CD-491F-888C-7AA6B9424D17}" dt="2025-05-15T07:07:51.991" v="533" actId="14100"/>
          <ac:spMkLst>
            <pc:docMk/>
            <pc:sldMk cId="1428718443" sldId="318"/>
            <ac:spMk id="18" creationId="{2F17443F-8160-49B8-ABB3-643FE75C37D1}"/>
          </ac:spMkLst>
        </pc:spChg>
        <pc:spChg chg="mod">
          <ac:chgData name="H Rajub (BRI)" userId="25de294b-1729-47d0-8a02-185838d10908" providerId="ADAL" clId="{3A117788-06CD-491F-888C-7AA6B9424D17}" dt="2025-05-15T07:07:42.945" v="528" actId="14100"/>
          <ac:spMkLst>
            <pc:docMk/>
            <pc:sldMk cId="1428718443" sldId="318"/>
            <ac:spMk id="19" creationId="{3F95F211-2D97-4522-B92F-C2166ADDD534}"/>
          </ac:spMkLst>
        </pc:spChg>
        <pc:spChg chg="add mod">
          <ac:chgData name="H Rajub (BRI)" userId="25de294b-1729-47d0-8a02-185838d10908" providerId="ADAL" clId="{3A117788-06CD-491F-888C-7AA6B9424D17}" dt="2025-05-15T07:07:48.851" v="531" actId="14100"/>
          <ac:spMkLst>
            <pc:docMk/>
            <pc:sldMk cId="1428718443" sldId="318"/>
            <ac:spMk id="21" creationId="{FE9DA452-A6A6-44B8-82A9-71A062EC5258}"/>
          </ac:spMkLst>
        </pc:spChg>
        <pc:spChg chg="mod">
          <ac:chgData name="H Rajub (BRI)" userId="25de294b-1729-47d0-8a02-185838d10908" providerId="ADAL" clId="{3A117788-06CD-491F-888C-7AA6B9424D17}" dt="2025-05-15T07:07:44.695" v="529" actId="14100"/>
          <ac:spMkLst>
            <pc:docMk/>
            <pc:sldMk cId="1428718443" sldId="318"/>
            <ac:spMk id="23" creationId="{DFC6F415-CFE9-48A9-9C59-FD298E3D1C28}"/>
          </ac:spMkLst>
        </pc:spChg>
      </pc:sldChg>
      <pc:sldChg chg="del">
        <pc:chgData name="H Rajub (BRI)" userId="25de294b-1729-47d0-8a02-185838d10908" providerId="ADAL" clId="{3A117788-06CD-491F-888C-7AA6B9424D17}" dt="2025-05-15T07:08:02.693" v="535" actId="47"/>
        <pc:sldMkLst>
          <pc:docMk/>
          <pc:sldMk cId="671496506" sldId="319"/>
        </pc:sldMkLst>
      </pc:sldChg>
      <pc:sldChg chg="addSp delSp modSp mod">
        <pc:chgData name="H Rajub (BRI)" userId="25de294b-1729-47d0-8a02-185838d10908" providerId="ADAL" clId="{3A117788-06CD-491F-888C-7AA6B9424D17}" dt="2025-05-15T07:10:43.963" v="582" actId="1076"/>
        <pc:sldMkLst>
          <pc:docMk/>
          <pc:sldMk cId="3578047641" sldId="320"/>
        </pc:sldMkLst>
        <pc:spChg chg="add del mod">
          <ac:chgData name="H Rajub (BRI)" userId="25de294b-1729-47d0-8a02-185838d10908" providerId="ADAL" clId="{3A117788-06CD-491F-888C-7AA6B9424D17}" dt="2025-05-15T07:09:29.017" v="572" actId="478"/>
          <ac:spMkLst>
            <pc:docMk/>
            <pc:sldMk cId="3578047641" sldId="320"/>
            <ac:spMk id="18" creationId="{BB8FBD8F-5400-4E4A-8DE5-A847874978BD}"/>
          </ac:spMkLst>
        </pc:spChg>
        <pc:spChg chg="mod">
          <ac:chgData name="H Rajub (BRI)" userId="25de294b-1729-47d0-8a02-185838d10908" providerId="ADAL" clId="{3A117788-06CD-491F-888C-7AA6B9424D17}" dt="2025-05-15T07:10:43.963" v="582" actId="1076"/>
          <ac:spMkLst>
            <pc:docMk/>
            <pc:sldMk cId="3578047641" sldId="320"/>
            <ac:spMk id="19" creationId="{3F95F211-2D97-4522-B92F-C2166ADDD534}"/>
          </ac:spMkLst>
        </pc:spChg>
        <pc:spChg chg="add del mod">
          <ac:chgData name="H Rajub (BRI)" userId="25de294b-1729-47d0-8a02-185838d10908" providerId="ADAL" clId="{3A117788-06CD-491F-888C-7AA6B9424D17}" dt="2025-05-15T07:09:28.485" v="571" actId="478"/>
          <ac:spMkLst>
            <pc:docMk/>
            <pc:sldMk cId="3578047641" sldId="320"/>
            <ac:spMk id="21" creationId="{4EFF1AFE-7CC6-4699-AFAF-FFB69DF0A626}"/>
          </ac:spMkLst>
        </pc:spChg>
        <pc:spChg chg="mod">
          <ac:chgData name="H Rajub (BRI)" userId="25de294b-1729-47d0-8a02-185838d10908" providerId="ADAL" clId="{3A117788-06CD-491F-888C-7AA6B9424D17}" dt="2025-05-15T07:09:52.432" v="580" actId="1076"/>
          <ac:spMkLst>
            <pc:docMk/>
            <pc:sldMk cId="3578047641" sldId="320"/>
            <ac:spMk id="23" creationId="{DFC6F415-CFE9-48A9-9C59-FD298E3D1C28}"/>
          </ac:spMkLst>
        </pc:spChg>
      </pc:sldChg>
      <pc:sldChg chg="modSp mod">
        <pc:chgData name="H Rajub (BRI)" userId="25de294b-1729-47d0-8a02-185838d10908" providerId="ADAL" clId="{3A117788-06CD-491F-888C-7AA6B9424D17}" dt="2025-05-15T07:18:17.048" v="601" actId="14100"/>
        <pc:sldMkLst>
          <pc:docMk/>
          <pc:sldMk cId="376537109" sldId="321"/>
        </pc:sldMkLst>
        <pc:spChg chg="mod">
          <ac:chgData name="H Rajub (BRI)" userId="25de294b-1729-47d0-8a02-185838d10908" providerId="ADAL" clId="{3A117788-06CD-491F-888C-7AA6B9424D17}" dt="2025-05-15T07:17:18.520" v="593" actId="1076"/>
          <ac:spMkLst>
            <pc:docMk/>
            <pc:sldMk cId="376537109" sldId="321"/>
            <ac:spMk id="19" creationId="{3F95F211-2D97-4522-B92F-C2166ADDD534}"/>
          </ac:spMkLst>
        </pc:spChg>
        <pc:spChg chg="mod">
          <ac:chgData name="H Rajub (BRI)" userId="25de294b-1729-47d0-8a02-185838d10908" providerId="ADAL" clId="{3A117788-06CD-491F-888C-7AA6B9424D17}" dt="2025-05-15T07:18:17.048" v="601" actId="14100"/>
          <ac:spMkLst>
            <pc:docMk/>
            <pc:sldMk cId="376537109" sldId="321"/>
            <ac:spMk id="23" creationId="{DFC6F415-CFE9-48A9-9C59-FD298E3D1C28}"/>
          </ac:spMkLst>
        </pc:spChg>
      </pc:sldChg>
      <pc:sldChg chg="addSp delSp modSp mod">
        <pc:chgData name="H Rajub (BRI)" userId="25de294b-1729-47d0-8a02-185838d10908" providerId="ADAL" clId="{3A117788-06CD-491F-888C-7AA6B9424D17}" dt="2025-05-15T07:22:26.820" v="704" actId="14100"/>
        <pc:sldMkLst>
          <pc:docMk/>
          <pc:sldMk cId="2480033480" sldId="322"/>
        </pc:sldMkLst>
        <pc:spChg chg="add del mod">
          <ac:chgData name="H Rajub (BRI)" userId="25de294b-1729-47d0-8a02-185838d10908" providerId="ADAL" clId="{3A117788-06CD-491F-888C-7AA6B9424D17}" dt="2025-05-15T07:19:29.345" v="644"/>
          <ac:spMkLst>
            <pc:docMk/>
            <pc:sldMk cId="2480033480" sldId="322"/>
            <ac:spMk id="18" creationId="{2B82B957-A4C9-4D6D-B6B0-CAC81761C431}"/>
          </ac:spMkLst>
        </pc:spChg>
        <pc:spChg chg="mod">
          <ac:chgData name="H Rajub (BRI)" userId="25de294b-1729-47d0-8a02-185838d10908" providerId="ADAL" clId="{3A117788-06CD-491F-888C-7AA6B9424D17}" dt="2025-05-15T07:19:53.920" v="659" actId="1076"/>
          <ac:spMkLst>
            <pc:docMk/>
            <pc:sldMk cId="2480033480" sldId="322"/>
            <ac:spMk id="19" creationId="{3F95F211-2D97-4522-B92F-C2166ADDD534}"/>
          </ac:spMkLst>
        </pc:spChg>
        <pc:spChg chg="add del mod">
          <ac:chgData name="H Rajub (BRI)" userId="25de294b-1729-47d0-8a02-185838d10908" providerId="ADAL" clId="{3A117788-06CD-491F-888C-7AA6B9424D17}" dt="2025-05-15T07:19:29.345" v="644"/>
          <ac:spMkLst>
            <pc:docMk/>
            <pc:sldMk cId="2480033480" sldId="322"/>
            <ac:spMk id="21" creationId="{063C899E-9FF5-4240-866D-E0C092130700}"/>
          </ac:spMkLst>
        </pc:spChg>
        <pc:spChg chg="add mod">
          <ac:chgData name="H Rajub (BRI)" userId="25de294b-1729-47d0-8a02-185838d10908" providerId="ADAL" clId="{3A117788-06CD-491F-888C-7AA6B9424D17}" dt="2025-05-15T07:22:26.820" v="704" actId="14100"/>
          <ac:spMkLst>
            <pc:docMk/>
            <pc:sldMk cId="2480033480" sldId="322"/>
            <ac:spMk id="22" creationId="{BD5973D6-AF46-4DFB-8F10-C619F61576B7}"/>
          </ac:spMkLst>
        </pc:spChg>
        <pc:spChg chg="mod">
          <ac:chgData name="H Rajub (BRI)" userId="25de294b-1729-47d0-8a02-185838d10908" providerId="ADAL" clId="{3A117788-06CD-491F-888C-7AA6B9424D17}" dt="2025-05-15T07:22:21.290" v="702" actId="14100"/>
          <ac:spMkLst>
            <pc:docMk/>
            <pc:sldMk cId="2480033480" sldId="322"/>
            <ac:spMk id="23" creationId="{DFC6F415-CFE9-48A9-9C59-FD298E3D1C28}"/>
          </ac:spMkLst>
        </pc:spChg>
      </pc:sldChg>
      <pc:sldChg chg="addSp delSp modSp add mod">
        <pc:chgData name="H Rajub (BRI)" userId="25de294b-1729-47d0-8a02-185838d10908" providerId="ADAL" clId="{3A117788-06CD-491F-888C-7AA6B9424D17}" dt="2025-05-15T07:25:11.229" v="842" actId="1076"/>
        <pc:sldMkLst>
          <pc:docMk/>
          <pc:sldMk cId="2220100903" sldId="323"/>
        </pc:sldMkLst>
        <pc:spChg chg="mod">
          <ac:chgData name="H Rajub (BRI)" userId="25de294b-1729-47d0-8a02-185838d10908" providerId="ADAL" clId="{3A117788-06CD-491F-888C-7AA6B9424D17}" dt="2025-05-15T07:25:11.229" v="842" actId="1076"/>
          <ac:spMkLst>
            <pc:docMk/>
            <pc:sldMk cId="2220100903" sldId="323"/>
            <ac:spMk id="19" creationId="{3F95F211-2D97-4522-B92F-C2166ADDD534}"/>
          </ac:spMkLst>
        </pc:spChg>
        <pc:spChg chg="del">
          <ac:chgData name="H Rajub (BRI)" userId="25de294b-1729-47d0-8a02-185838d10908" providerId="ADAL" clId="{3A117788-06CD-491F-888C-7AA6B9424D17}" dt="2025-05-15T07:23:23.175" v="707" actId="478"/>
          <ac:spMkLst>
            <pc:docMk/>
            <pc:sldMk cId="2220100903" sldId="323"/>
            <ac:spMk id="23" creationId="{DFC6F415-CFE9-48A9-9C59-FD298E3D1C28}"/>
          </ac:spMkLst>
        </pc:spChg>
        <pc:picChg chg="add mod">
          <ac:chgData name="H Rajub (BRI)" userId="25de294b-1729-47d0-8a02-185838d10908" providerId="ADAL" clId="{3A117788-06CD-491F-888C-7AA6B9424D17}" dt="2025-05-15T07:23:33.906" v="711" actId="14100"/>
          <ac:picMkLst>
            <pc:docMk/>
            <pc:sldMk cId="2220100903" sldId="323"/>
            <ac:picMk id="3" creationId="{EA59EC18-C07E-4FC4-B4C8-308445400D56}"/>
          </ac:picMkLst>
        </pc:picChg>
        <pc:picChg chg="add mod">
          <ac:chgData name="H Rajub (BRI)" userId="25de294b-1729-47d0-8a02-185838d10908" providerId="ADAL" clId="{3A117788-06CD-491F-888C-7AA6B9424D17}" dt="2025-05-15T07:25:09.089" v="841" actId="1076"/>
          <ac:picMkLst>
            <pc:docMk/>
            <pc:sldMk cId="2220100903" sldId="323"/>
            <ac:picMk id="18" creationId="{C9C2469B-5C0F-41A8-AF7F-FA3ACC47E06E}"/>
          </ac:picMkLst>
        </pc:picChg>
      </pc:sldChg>
      <pc:sldChg chg="del">
        <pc:chgData name="H Rajub (BRI)" userId="25de294b-1729-47d0-8a02-185838d10908" providerId="ADAL" clId="{3A117788-06CD-491F-888C-7AA6B9424D17}" dt="2025-05-15T07:23:17.234" v="705" actId="2696"/>
        <pc:sldMkLst>
          <pc:docMk/>
          <pc:sldMk cId="2270298331" sldId="323"/>
        </pc:sldMkLst>
      </pc:sldChg>
      <pc:sldChg chg="del">
        <pc:chgData name="H Rajub (BRI)" userId="25de294b-1729-47d0-8a02-185838d10908" providerId="ADAL" clId="{3A117788-06CD-491F-888C-7AA6B9424D17}" dt="2025-05-14T12:33:44.885" v="78" actId="47"/>
        <pc:sldMkLst>
          <pc:docMk/>
          <pc:sldMk cId="4268995739" sldId="325"/>
        </pc:sldMkLst>
      </pc:sldChg>
      <pc:sldChg chg="del">
        <pc:chgData name="H Rajub (BRI)" userId="25de294b-1729-47d0-8a02-185838d10908" providerId="ADAL" clId="{3A117788-06CD-491F-888C-7AA6B9424D17}" dt="2025-05-14T14:08:40.970" v="190" actId="47"/>
        <pc:sldMkLst>
          <pc:docMk/>
          <pc:sldMk cId="930545819" sldId="326"/>
        </pc:sldMkLst>
      </pc:sldChg>
      <pc:sldChg chg="del">
        <pc:chgData name="H Rajub (BRI)" userId="25de294b-1729-47d0-8a02-185838d10908" providerId="ADAL" clId="{3A117788-06CD-491F-888C-7AA6B9424D17}" dt="2025-05-15T07:03:43.434" v="250" actId="47"/>
        <pc:sldMkLst>
          <pc:docMk/>
          <pc:sldMk cId="1978482501" sldId="327"/>
        </pc:sldMkLst>
      </pc:sldChg>
      <pc:sldChg chg="modSp add mod">
        <pc:chgData name="H Rajub (BRI)" userId="25de294b-1729-47d0-8a02-185838d10908" providerId="ADAL" clId="{3A117788-06CD-491F-888C-7AA6B9424D17}" dt="2025-05-15T07:02:18.217" v="248" actId="242"/>
        <pc:sldMkLst>
          <pc:docMk/>
          <pc:sldMk cId="3005681781" sldId="328"/>
        </pc:sldMkLst>
        <pc:graphicFrameChg chg="mod modGraphic">
          <ac:chgData name="H Rajub (BRI)" userId="25de294b-1729-47d0-8a02-185838d10908" providerId="ADAL" clId="{3A117788-06CD-491F-888C-7AA6B9424D17}" dt="2025-05-15T07:02:18.217" v="248" actId="242"/>
          <ac:graphicFrameMkLst>
            <pc:docMk/>
            <pc:sldMk cId="3005681781" sldId="328"/>
            <ac:graphicFrameMk id="2" creationId="{F86CB6C7-6426-4A52-B9C5-9A9D984B14BD}"/>
          </ac:graphicFrameMkLst>
        </pc:graphicFrameChg>
      </pc:sldChg>
    </pc:docChg>
  </pc:docChgLst>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20E455C6-EC93-4CEF-A9CD-ED108363755B}"/>
    <pc:docChg chg="delSld modSld">
      <pc:chgData name="H Rajub (BRI)" userId="25de294b-1729-47d0-8a02-185838d10908" providerId="ADAL" clId="{20E455C6-EC93-4CEF-A9CD-ED108363755B}" dt="2025-05-19T11:06:18.266" v="2" actId="47"/>
      <pc:docMkLst>
        <pc:docMk/>
      </pc:docMkLst>
      <pc:sldChg chg="modSp mod">
        <pc:chgData name="H Rajub (BRI)" userId="25de294b-1729-47d0-8a02-185838d10908" providerId="ADAL" clId="{20E455C6-EC93-4CEF-A9CD-ED108363755B}" dt="2025-05-19T10:36:36.249" v="1" actId="403"/>
        <pc:sldMkLst>
          <pc:docMk/>
          <pc:sldMk cId="1658694581" sldId="308"/>
        </pc:sldMkLst>
        <pc:graphicFrameChg chg="modGraphic">
          <ac:chgData name="H Rajub (BRI)" userId="25de294b-1729-47d0-8a02-185838d10908" providerId="ADAL" clId="{20E455C6-EC93-4CEF-A9CD-ED108363755B}" dt="2025-05-19T10:36:36.249" v="1" actId="403"/>
          <ac:graphicFrameMkLst>
            <pc:docMk/>
            <pc:sldMk cId="1658694581" sldId="308"/>
            <ac:graphicFrameMk id="18" creationId="{47DB0F31-2627-4A10-897A-88490492A6D9}"/>
          </ac:graphicFrameMkLst>
        </pc:graphicFrameChg>
      </pc:sldChg>
      <pc:sldChg chg="del">
        <pc:chgData name="H Rajub (BRI)" userId="25de294b-1729-47d0-8a02-185838d10908" providerId="ADAL" clId="{20E455C6-EC93-4CEF-A9CD-ED108363755B}" dt="2025-05-19T11:06:18.266" v="2" actId="47"/>
        <pc:sldMkLst>
          <pc:docMk/>
          <pc:sldMk cId="2591349410" sldId="324"/>
        </pc:sldMkLst>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1575FAE7-6988-45E3-AC31-F456ACCC2019}"/>
    <pc:docChg chg="custSel modSld">
      <pc:chgData name="H Rajub (BRI)" userId="25de294b-1729-47d0-8a02-185838d10908" providerId="ADAL" clId="{1575FAE7-6988-45E3-AC31-F456ACCC2019}" dt="2025-05-12T09:02:08.978" v="4" actId="478"/>
      <pc:docMkLst>
        <pc:docMk/>
      </pc:docMkLst>
      <pc:sldChg chg="delSp modSp mod">
        <pc:chgData name="H Rajub (BRI)" userId="25de294b-1729-47d0-8a02-185838d10908" providerId="ADAL" clId="{1575FAE7-6988-45E3-AC31-F456ACCC2019}" dt="2025-05-12T09:02:05.776" v="2" actId="478"/>
        <pc:sldMkLst>
          <pc:docMk/>
          <pc:sldMk cId="2072245498" sldId="303"/>
        </pc:sldMkLst>
        <pc:spChg chg="mod">
          <ac:chgData name="H Rajub (BRI)" userId="25de294b-1729-47d0-8a02-185838d10908" providerId="ADAL" clId="{1575FAE7-6988-45E3-AC31-F456ACCC2019}" dt="2025-05-12T09:02:04.992" v="1" actId="20577"/>
          <ac:spMkLst>
            <pc:docMk/>
            <pc:sldMk cId="2072245498" sldId="303"/>
            <ac:spMk id="18" creationId="{9036653C-A657-43EA-B93A-04CDD4745FEE}"/>
          </ac:spMkLst>
        </pc:spChg>
        <pc:spChg chg="del">
          <ac:chgData name="H Rajub (BRI)" userId="25de294b-1729-47d0-8a02-185838d10908" providerId="ADAL" clId="{1575FAE7-6988-45E3-AC31-F456ACCC2019}" dt="2025-05-12T09:02:05.776" v="2" actId="478"/>
          <ac:spMkLst>
            <pc:docMk/>
            <pc:sldMk cId="2072245498" sldId="303"/>
            <ac:spMk id="24" creationId="{D9BE8273-F722-4183-B040-663F11F9D6C6}"/>
          </ac:spMkLst>
        </pc:spChg>
      </pc:sldChg>
      <pc:sldChg chg="delSp mod">
        <pc:chgData name="H Rajub (BRI)" userId="25de294b-1729-47d0-8a02-185838d10908" providerId="ADAL" clId="{1575FAE7-6988-45E3-AC31-F456ACCC2019}" dt="2025-05-12T09:02:08.978" v="4" actId="478"/>
        <pc:sldMkLst>
          <pc:docMk/>
          <pc:sldMk cId="688563217" sldId="304"/>
        </pc:sldMkLst>
        <pc:spChg chg="del">
          <ac:chgData name="H Rajub (BRI)" userId="25de294b-1729-47d0-8a02-185838d10908" providerId="ADAL" clId="{1575FAE7-6988-45E3-AC31-F456ACCC2019}" dt="2025-05-12T09:02:08.978" v="4" actId="478"/>
          <ac:spMkLst>
            <pc:docMk/>
            <pc:sldMk cId="688563217" sldId="304"/>
            <ac:spMk id="24" creationId="{D9BE8273-F722-4183-B040-663F11F9D6C6}"/>
          </ac:spMkLst>
        </pc:spChg>
      </pc:sldChg>
      <pc:sldChg chg="delSp mod">
        <pc:chgData name="H Rajub (BRI)" userId="25de294b-1729-47d0-8a02-185838d10908" providerId="ADAL" clId="{1575FAE7-6988-45E3-AC31-F456ACCC2019}" dt="2025-05-12T09:02:07.667" v="3" actId="478"/>
        <pc:sldMkLst>
          <pc:docMk/>
          <pc:sldMk cId="4294717725" sldId="305"/>
        </pc:sldMkLst>
        <pc:spChg chg="del">
          <ac:chgData name="H Rajub (BRI)" userId="25de294b-1729-47d0-8a02-185838d10908" providerId="ADAL" clId="{1575FAE7-6988-45E3-AC31-F456ACCC2019}" dt="2025-05-12T09:02:07.667" v="3" actId="478"/>
          <ac:spMkLst>
            <pc:docMk/>
            <pc:sldMk cId="4294717725" sldId="305"/>
            <ac:spMk id="24" creationId="{D9BE8273-F722-4183-B040-663F11F9D6C6}"/>
          </ac:spMkLst>
        </pc:sp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77DABAB8-8B03-43F7-9486-5F3DC1E23645}"/>
    <pc:docChg chg="modSld">
      <pc:chgData name="H Rajub (BRI)" userId="25de294b-1729-47d0-8a02-185838d10908" providerId="ADAL" clId="{77DABAB8-8B03-43F7-9486-5F3DC1E23645}" dt="2025-05-13T08:55:02.803" v="14"/>
      <pc:docMkLst>
        <pc:docMk/>
      </pc:docMkLst>
      <pc:sldChg chg="addSp modSp mod">
        <pc:chgData name="H Rajub (BRI)" userId="25de294b-1729-47d0-8a02-185838d10908" providerId="ADAL" clId="{77DABAB8-8B03-43F7-9486-5F3DC1E23645}" dt="2025-05-13T08:55:02.803" v="14"/>
        <pc:sldMkLst>
          <pc:docMk/>
          <pc:sldMk cId="2910552921" sldId="306"/>
        </pc:sldMkLst>
        <pc:spChg chg="mod">
          <ac:chgData name="H Rajub (BRI)" userId="25de294b-1729-47d0-8a02-185838d10908" providerId="ADAL" clId="{77DABAB8-8B03-43F7-9486-5F3DC1E23645}" dt="2025-05-13T08:54:36.651" v="4" actId="1076"/>
          <ac:spMkLst>
            <pc:docMk/>
            <pc:sldMk cId="2910552921" sldId="306"/>
            <ac:spMk id="2" creationId="{69651AE9-4145-4508-9B1E-B97B4DD91C1B}"/>
          </ac:spMkLst>
        </pc:spChg>
        <pc:spChg chg="add mod">
          <ac:chgData name="H Rajub (BRI)" userId="25de294b-1729-47d0-8a02-185838d10908" providerId="ADAL" clId="{77DABAB8-8B03-43F7-9486-5F3DC1E23645}" dt="2025-05-13T08:54:55.610" v="13"/>
          <ac:spMkLst>
            <pc:docMk/>
            <pc:sldMk cId="2910552921" sldId="306"/>
            <ac:spMk id="18" creationId="{1A2BEB26-9765-4409-9A0A-2FB9BEA1A4C8}"/>
          </ac:spMkLst>
        </pc:spChg>
        <pc:spChg chg="mod">
          <ac:chgData name="H Rajub (BRI)" userId="25de294b-1729-47d0-8a02-185838d10908" providerId="ADAL" clId="{77DABAB8-8B03-43F7-9486-5F3DC1E23645}" dt="2025-05-13T08:54:41.642" v="6" actId="14100"/>
          <ac:spMkLst>
            <pc:docMk/>
            <pc:sldMk cId="2910552921" sldId="306"/>
            <ac:spMk id="23" creationId="{0B0711A7-ABC7-40AF-8295-D0EEDB854E33}"/>
          </ac:spMkLst>
        </pc:spChg>
        <pc:spChg chg="mod">
          <ac:chgData name="H Rajub (BRI)" userId="25de294b-1729-47d0-8a02-185838d10908" providerId="ADAL" clId="{77DABAB8-8B03-43F7-9486-5F3DC1E23645}" dt="2025-05-13T08:54:44.582" v="8" actId="14100"/>
          <ac:spMkLst>
            <pc:docMk/>
            <pc:sldMk cId="2910552921" sldId="306"/>
            <ac:spMk id="28" creationId="{DD604B56-E8C1-4B13-9CCB-6C02AD89F90A}"/>
          </ac:spMkLst>
        </pc:spChg>
        <pc:spChg chg="mod">
          <ac:chgData name="H Rajub (BRI)" userId="25de294b-1729-47d0-8a02-185838d10908" providerId="ADAL" clId="{77DABAB8-8B03-43F7-9486-5F3DC1E23645}" dt="2025-05-13T08:54:49.243" v="11" actId="1076"/>
          <ac:spMkLst>
            <pc:docMk/>
            <pc:sldMk cId="2910552921" sldId="306"/>
            <ac:spMk id="29" creationId="{5A9F53E5-E9C9-4FF9-885E-69A49E8AFF5B}"/>
          </ac:spMkLst>
        </pc:spChg>
        <pc:graphicFrameChg chg="mod modGraphic">
          <ac:chgData name="H Rajub (BRI)" userId="25de294b-1729-47d0-8a02-185838d10908" providerId="ADAL" clId="{77DABAB8-8B03-43F7-9486-5F3DC1E23645}" dt="2025-05-13T08:54:27.042" v="1" actId="14100"/>
          <ac:graphicFrameMkLst>
            <pc:docMk/>
            <pc:sldMk cId="2910552921" sldId="306"/>
            <ac:graphicFrameMk id="25" creationId="{CEAE85A4-F446-4FE7-89B1-7C62ACD48F56}"/>
          </ac:graphicFrameMkLst>
        </pc:graphicFrameChg>
        <pc:picChg chg="add mod">
          <ac:chgData name="H Rajub (BRI)" userId="25de294b-1729-47d0-8a02-185838d10908" providerId="ADAL" clId="{77DABAB8-8B03-43F7-9486-5F3DC1E23645}" dt="2025-05-13T08:55:02.803" v="14"/>
          <ac:picMkLst>
            <pc:docMk/>
            <pc:sldMk cId="2910552921" sldId="306"/>
            <ac:picMk id="19" creationId="{188EDEA6-A128-4B17-BA0A-43F239B8E0E3}"/>
          </ac:picMkLst>
        </pc:picChg>
        <pc:picChg chg="mod">
          <ac:chgData name="H Rajub (BRI)" userId="25de294b-1729-47d0-8a02-185838d10908" providerId="ADAL" clId="{77DABAB8-8B03-43F7-9486-5F3DC1E23645}" dt="2025-05-13T08:54:51.274" v="12" actId="1076"/>
          <ac:picMkLst>
            <pc:docMk/>
            <pc:sldMk cId="2910552921" sldId="306"/>
            <ac:picMk id="21" creationId="{38B1BD19-43BC-44D0-AD18-BA746FB25FA6}"/>
          </ac:picMkLst>
        </pc:pic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5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98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6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54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88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3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80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949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83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2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7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93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4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66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15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89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2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19/05/2025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19/05/2025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CA4 Revision</a:t>
            </a:r>
          </a:p>
        </p:txBody>
      </p:sp>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1341019233"/>
              </p:ext>
            </p:extLst>
          </p:nvPr>
        </p:nvGraphicFramePr>
        <p:xfrm>
          <a:off x="750101" y="1055467"/>
          <a:ext cx="6704196" cy="5102358"/>
        </p:xfrm>
        <a:graphic>
          <a:graphicData uri="http://schemas.openxmlformats.org/drawingml/2006/table">
            <a:tbl>
              <a:tblPr firstRow="1" bandRow="1">
                <a:tableStyleId>{5940675A-B579-460E-94D1-54222C63F5DA}</a:tableStyleId>
              </a:tblPr>
              <a:tblGrid>
                <a:gridCol w="3296251">
                  <a:extLst>
                    <a:ext uri="{9D8B030D-6E8A-4147-A177-3AD203B41FA5}">
                      <a16:colId xmlns:a16="http://schemas.microsoft.com/office/drawing/2014/main" val="3364009635"/>
                    </a:ext>
                  </a:extLst>
                </a:gridCol>
                <a:gridCol w="3407945">
                  <a:extLst>
                    <a:ext uri="{9D8B030D-6E8A-4147-A177-3AD203B41FA5}">
                      <a16:colId xmlns:a16="http://schemas.microsoft.com/office/drawing/2014/main" val="219029970"/>
                    </a:ext>
                  </a:extLst>
                </a:gridCol>
              </a:tblGrid>
              <a:tr h="2542038">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Draw Maslow’s hierarchy of needs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Define the term ‘basic needs’ and give an example </a:t>
                      </a:r>
                    </a:p>
                    <a:p>
                      <a:endParaRPr lang="en-GB" dirty="0">
                        <a:ln>
                          <a:solidFill>
                            <a:schemeClr val="tx1"/>
                          </a:solidFill>
                        </a:ln>
                        <a:solidFill>
                          <a:schemeClr val="tx1"/>
                        </a:solidFill>
                      </a:endParaRPr>
                    </a:p>
                    <a:p>
                      <a:r>
                        <a:rPr lang="en-GB" dirty="0">
                          <a:ln>
                            <a:solidFill>
                              <a:schemeClr val="tx1"/>
                            </a:solidFill>
                          </a:ln>
                          <a:solidFill>
                            <a:schemeClr val="tx1"/>
                          </a:solidFill>
                        </a:rPr>
                        <a:t>Required to keep us alive and free from harm (e.g., food and drink, fresh air, rest and sleep, exercise, physical safety, emotional safety)</a:t>
                      </a:r>
                    </a:p>
                  </a:txBody>
                  <a:tcPr>
                    <a:solidFill>
                      <a:srgbClr val="BF9FFF"/>
                    </a:solidFill>
                  </a:tcPr>
                </a:tc>
                <a:extLst>
                  <a:ext uri="{0D108BD9-81ED-4DB2-BD59-A6C34878D82A}">
                    <a16:rowId xmlns:a16="http://schemas.microsoft.com/office/drawing/2014/main" val="3471713241"/>
                  </a:ext>
                </a:extLst>
              </a:tr>
              <a:tr h="2542038">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are the four types of play?</a:t>
                      </a:r>
                    </a:p>
                    <a:p>
                      <a:endParaRPr lang="en-GB" dirty="0">
                        <a:ln>
                          <a:solidFill>
                            <a:schemeClr val="tx1"/>
                          </a:solidFill>
                        </a:ln>
                        <a:solidFill>
                          <a:schemeClr val="tx1"/>
                        </a:solidFill>
                      </a:endParaRPr>
                    </a:p>
                    <a:p>
                      <a:pPr marL="285750" indent="-285750">
                        <a:buFontTx/>
                        <a:buChar char="-"/>
                      </a:pPr>
                      <a:r>
                        <a:rPr lang="en-GB" dirty="0">
                          <a:ln>
                            <a:solidFill>
                              <a:schemeClr val="tx1"/>
                            </a:solidFill>
                          </a:ln>
                          <a:solidFill>
                            <a:schemeClr val="tx1"/>
                          </a:solidFill>
                        </a:rPr>
                        <a:t>Physical play</a:t>
                      </a:r>
                    </a:p>
                    <a:p>
                      <a:pPr marL="285750" indent="-285750">
                        <a:buFontTx/>
                        <a:buChar char="-"/>
                      </a:pPr>
                      <a:r>
                        <a:rPr lang="en-GB" dirty="0">
                          <a:ln>
                            <a:solidFill>
                              <a:schemeClr val="tx1"/>
                            </a:solidFill>
                          </a:ln>
                          <a:solidFill>
                            <a:schemeClr val="tx1"/>
                          </a:solidFill>
                        </a:rPr>
                        <a:t>Creative play </a:t>
                      </a:r>
                    </a:p>
                    <a:p>
                      <a:pPr marL="285750" indent="-285750">
                        <a:buFontTx/>
                        <a:buChar char="-"/>
                      </a:pPr>
                      <a:r>
                        <a:rPr lang="en-GB" dirty="0">
                          <a:ln>
                            <a:solidFill>
                              <a:schemeClr val="tx1"/>
                            </a:solidFill>
                          </a:ln>
                          <a:solidFill>
                            <a:schemeClr val="tx1"/>
                          </a:solidFill>
                        </a:rPr>
                        <a:t>Imaginative play</a:t>
                      </a:r>
                    </a:p>
                    <a:p>
                      <a:pPr marL="285750" indent="-285750">
                        <a:buFontTx/>
                        <a:buChar char="-"/>
                      </a:pPr>
                      <a:endParaRPr lang="en-GB" dirty="0">
                        <a:ln>
                          <a:solidFill>
                            <a:schemeClr val="tx1"/>
                          </a:solidFill>
                        </a:ln>
                        <a:solidFill>
                          <a:schemeClr val="tx1"/>
                        </a:solidFill>
                      </a:endParaRP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What is the difference between nature and nurture?</a:t>
                      </a:r>
                    </a:p>
                    <a:p>
                      <a:endParaRPr lang="en-GB" dirty="0">
                        <a:ln>
                          <a:solidFill>
                            <a:schemeClr val="tx1"/>
                          </a:solidFill>
                        </a:ln>
                        <a:solidFill>
                          <a:schemeClr val="tx1"/>
                        </a:solidFill>
                      </a:endParaRPr>
                    </a:p>
                    <a:p>
                      <a:r>
                        <a:rPr lang="en-GB" dirty="0">
                          <a:ln>
                            <a:solidFill>
                              <a:schemeClr val="tx1"/>
                            </a:solidFill>
                          </a:ln>
                          <a:solidFill>
                            <a:schemeClr val="tx1"/>
                          </a:solidFill>
                        </a:rPr>
                        <a:t>Nature = biological influence</a:t>
                      </a:r>
                    </a:p>
                    <a:p>
                      <a:r>
                        <a:rPr lang="en-GB" dirty="0">
                          <a:ln>
                            <a:solidFill>
                              <a:schemeClr val="tx1"/>
                            </a:solidFill>
                          </a:ln>
                          <a:solidFill>
                            <a:schemeClr val="tx1"/>
                          </a:solidFill>
                        </a:rPr>
                        <a:t>Nurture = environmental influence </a:t>
                      </a:r>
                    </a:p>
                  </a:txBody>
                  <a:tcPr>
                    <a:solidFill>
                      <a:srgbClr val="A9D18E"/>
                    </a:solidFill>
                  </a:tcPr>
                </a:tc>
                <a:extLst>
                  <a:ext uri="{0D108BD9-81ED-4DB2-BD59-A6C34878D82A}">
                    <a16:rowId xmlns:a16="http://schemas.microsoft.com/office/drawing/2014/main" val="2954254793"/>
                  </a:ext>
                </a:extLst>
              </a:tr>
            </a:tbl>
          </a:graphicData>
        </a:graphic>
      </p:graphicFrame>
      <p:pic>
        <p:nvPicPr>
          <p:cNvPr id="21" name="Picture 20">
            <a:extLst>
              <a:ext uri="{FF2B5EF4-FFF2-40B4-BE49-F238E27FC236}">
                <a16:creationId xmlns:a16="http://schemas.microsoft.com/office/drawing/2014/main" id="{38B1BD19-43BC-44D0-AD18-BA746FB25FA6}"/>
              </a:ext>
            </a:extLst>
          </p:cNvPr>
          <p:cNvPicPr>
            <a:picLocks noChangeAspect="1"/>
          </p:cNvPicPr>
          <p:nvPr/>
        </p:nvPicPr>
        <p:blipFill>
          <a:blip r:embed="rId3"/>
          <a:stretch>
            <a:fillRect/>
          </a:stretch>
        </p:blipFill>
        <p:spPr>
          <a:xfrm>
            <a:off x="10309462" y="1115754"/>
            <a:ext cx="1653223" cy="1306171"/>
          </a:xfrm>
          <a:prstGeom prst="rect">
            <a:avLst/>
          </a:prstGeom>
        </p:spPr>
      </p:pic>
      <p:sp>
        <p:nvSpPr>
          <p:cNvPr id="23" name="Rectangle 22">
            <a:extLst>
              <a:ext uri="{FF2B5EF4-FFF2-40B4-BE49-F238E27FC236}">
                <a16:creationId xmlns:a16="http://schemas.microsoft.com/office/drawing/2014/main" id="{0B0711A7-ABC7-40AF-8295-D0EEDB854E33}"/>
              </a:ext>
            </a:extLst>
          </p:cNvPr>
          <p:cNvSpPr/>
          <p:nvPr/>
        </p:nvSpPr>
        <p:spPr>
          <a:xfrm>
            <a:off x="4102199" y="2290690"/>
            <a:ext cx="3301628" cy="1256843"/>
          </a:xfrm>
          <a:prstGeom prst="rect">
            <a:avLst/>
          </a:prstGeom>
          <a:solidFill>
            <a:srgbClr val="BF9FFF"/>
          </a:solidFill>
          <a:ln>
            <a:solidFill>
              <a:srgbClr val="BF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D604B56-E8C1-4B13-9CCB-6C02AD89F90A}"/>
              </a:ext>
            </a:extLst>
          </p:cNvPr>
          <p:cNvSpPr/>
          <p:nvPr/>
        </p:nvSpPr>
        <p:spPr>
          <a:xfrm>
            <a:off x="820327" y="4586882"/>
            <a:ext cx="2943685" cy="1068852"/>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A9F53E5-E9C9-4FF9-885E-69A49E8AFF5B}"/>
              </a:ext>
            </a:extLst>
          </p:cNvPr>
          <p:cNvSpPr/>
          <p:nvPr/>
        </p:nvSpPr>
        <p:spPr>
          <a:xfrm>
            <a:off x="4137312" y="4881890"/>
            <a:ext cx="3266515" cy="920644"/>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A2BEB26-9765-4409-9A0A-2FB9BEA1A4C8}"/>
              </a:ext>
            </a:extLst>
          </p:cNvPr>
          <p:cNvSpPr txBox="1"/>
          <p:nvPr/>
        </p:nvSpPr>
        <p:spPr>
          <a:xfrm>
            <a:off x="7775045" y="1110420"/>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19/05/25</a:t>
            </a:r>
          </a:p>
        </p:txBody>
      </p:sp>
      <p:pic>
        <p:nvPicPr>
          <p:cNvPr id="19" name="Picture 18" descr="1,700+ Whiteboard Pen Stock Illustrations, Royalty-Free ...">
            <a:extLst>
              <a:ext uri="{FF2B5EF4-FFF2-40B4-BE49-F238E27FC236}">
                <a16:creationId xmlns:a16="http://schemas.microsoft.com/office/drawing/2014/main" id="{188EDEA6-A128-4B17-BA0A-43F239B8E0E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Maslow’s hierarchy of needs. &#10;1. Physiological needs.&#10;2. Safety needs .&#10;3. Social needs.&#10;4. Esteem.&#10;5. Self-actualisation. &#10;">
            <a:extLst>
              <a:ext uri="{FF2B5EF4-FFF2-40B4-BE49-F238E27FC236}">
                <a16:creationId xmlns:a16="http://schemas.microsoft.com/office/drawing/2014/main" id="{A8357B8A-F9FE-4D7E-9D3D-070CED7766A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076358" y="1962818"/>
            <a:ext cx="1796476" cy="1598699"/>
          </a:xfrm>
          <a:prstGeom prst="rect">
            <a:avLst/>
          </a:prstGeom>
        </p:spPr>
      </p:pic>
      <p:sp>
        <p:nvSpPr>
          <p:cNvPr id="2" name="Rectangle 1">
            <a:extLst>
              <a:ext uri="{FF2B5EF4-FFF2-40B4-BE49-F238E27FC236}">
                <a16:creationId xmlns:a16="http://schemas.microsoft.com/office/drawing/2014/main" id="{69651AE9-4145-4508-9B1E-B97B4DD91C1B}"/>
              </a:ext>
            </a:extLst>
          </p:cNvPr>
          <p:cNvSpPr/>
          <p:nvPr/>
        </p:nvSpPr>
        <p:spPr>
          <a:xfrm>
            <a:off x="1810961" y="1894731"/>
            <a:ext cx="2227493" cy="1666786"/>
          </a:xfrm>
          <a:prstGeom prst="rect">
            <a:avLst/>
          </a:prstGeom>
          <a:solidFill>
            <a:srgbClr val="FABCE5"/>
          </a:solidFill>
          <a:ln>
            <a:solidFill>
              <a:srgbClr val="FAB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552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F86CB6C7-6426-4A52-B9C5-9A9D984B14BD}"/>
              </a:ext>
            </a:extLst>
          </p:cNvPr>
          <p:cNvGraphicFramePr>
            <a:graphicFrameLocks noGrp="1"/>
          </p:cNvGraphicFramePr>
          <p:nvPr>
            <p:extLst>
              <p:ext uri="{D42A27DB-BD31-4B8C-83A1-F6EECF244321}">
                <p14:modId xmlns:p14="http://schemas.microsoft.com/office/powerpoint/2010/main" val="1179093929"/>
              </p:ext>
            </p:extLst>
          </p:nvPr>
        </p:nvGraphicFramePr>
        <p:xfrm>
          <a:off x="705577" y="1293149"/>
          <a:ext cx="10780846" cy="5151120"/>
        </p:xfrm>
        <a:graphic>
          <a:graphicData uri="http://schemas.openxmlformats.org/drawingml/2006/table">
            <a:tbl>
              <a:tblPr firstRow="1" bandRow="1">
                <a:tableStyleId>{5940675A-B579-460E-94D1-54222C63F5DA}</a:tableStyleId>
              </a:tblPr>
              <a:tblGrid>
                <a:gridCol w="1556360">
                  <a:extLst>
                    <a:ext uri="{9D8B030D-6E8A-4147-A177-3AD203B41FA5}">
                      <a16:colId xmlns:a16="http://schemas.microsoft.com/office/drawing/2014/main" val="2125311000"/>
                    </a:ext>
                  </a:extLst>
                </a:gridCol>
                <a:gridCol w="2149642">
                  <a:extLst>
                    <a:ext uri="{9D8B030D-6E8A-4147-A177-3AD203B41FA5}">
                      <a16:colId xmlns:a16="http://schemas.microsoft.com/office/drawing/2014/main" val="1188856775"/>
                    </a:ext>
                  </a:extLst>
                </a:gridCol>
                <a:gridCol w="7074844">
                  <a:extLst>
                    <a:ext uri="{9D8B030D-6E8A-4147-A177-3AD203B41FA5}">
                      <a16:colId xmlns:a16="http://schemas.microsoft.com/office/drawing/2014/main" val="1824171798"/>
                    </a:ext>
                  </a:extLst>
                </a:gridCol>
              </a:tblGrid>
              <a:tr h="293421">
                <a:tc>
                  <a:txBody>
                    <a:bodyPr/>
                    <a:lstStyle/>
                    <a:p>
                      <a:endParaRPr lang="en-GB" sz="2000" dirty="0">
                        <a:ln>
                          <a:solidFill>
                            <a:sysClr val="windowText" lastClr="000000"/>
                          </a:solidFill>
                        </a:ln>
                        <a:solidFill>
                          <a:sysClr val="windowText" lastClr="000000"/>
                        </a:solidFill>
                      </a:endParaRPr>
                    </a:p>
                  </a:txBody>
                  <a:tcPr>
                    <a:solidFill>
                      <a:schemeClr val="bg2"/>
                    </a:solidFill>
                  </a:tcPr>
                </a:tc>
                <a:tc>
                  <a:txBody>
                    <a:bodyPr/>
                    <a:lstStyle/>
                    <a:p>
                      <a:pPr algn="ctr"/>
                      <a:r>
                        <a:rPr lang="en-GB" sz="2000" dirty="0">
                          <a:ln>
                            <a:solidFill>
                              <a:sysClr val="windowText" lastClr="000000"/>
                            </a:solidFill>
                          </a:ln>
                          <a:solidFill>
                            <a:sysClr val="windowText" lastClr="000000"/>
                          </a:solidFill>
                        </a:rPr>
                        <a:t>Description</a:t>
                      </a:r>
                    </a:p>
                  </a:txBody>
                  <a:tcPr>
                    <a:solidFill>
                      <a:schemeClr val="bg2"/>
                    </a:solidFill>
                  </a:tcPr>
                </a:tc>
                <a:tc>
                  <a:txBody>
                    <a:bodyPr/>
                    <a:lstStyle/>
                    <a:p>
                      <a:pPr algn="ctr"/>
                      <a:r>
                        <a:rPr lang="en-GB" sz="2000" dirty="0">
                          <a:ln>
                            <a:solidFill>
                              <a:sysClr val="windowText" lastClr="000000"/>
                            </a:solidFill>
                          </a:ln>
                          <a:solidFill>
                            <a:sysClr val="windowText" lastClr="000000"/>
                          </a:solidFill>
                        </a:rPr>
                        <a:t>What an EYP can do</a:t>
                      </a:r>
                    </a:p>
                  </a:txBody>
                  <a:tcPr>
                    <a:solidFill>
                      <a:schemeClr val="bg2"/>
                    </a:solidFill>
                  </a:tcPr>
                </a:tc>
                <a:extLst>
                  <a:ext uri="{0D108BD9-81ED-4DB2-BD59-A6C34878D82A}">
                    <a16:rowId xmlns:a16="http://schemas.microsoft.com/office/drawing/2014/main" val="349053650"/>
                  </a:ext>
                </a:extLst>
              </a:tr>
              <a:tr h="2509028">
                <a:tc>
                  <a:txBody>
                    <a:bodyPr/>
                    <a:lstStyle/>
                    <a:p>
                      <a:r>
                        <a:rPr lang="en-GB" sz="2000" dirty="0">
                          <a:ln>
                            <a:solidFill>
                              <a:sysClr val="windowText" lastClr="000000"/>
                            </a:solidFill>
                          </a:ln>
                          <a:solidFill>
                            <a:sysClr val="windowText" lastClr="000000"/>
                          </a:solidFill>
                        </a:rPr>
                        <a:t>Unique child</a:t>
                      </a:r>
                    </a:p>
                  </a:txBody>
                  <a:tcPr anchor="ctr">
                    <a:solidFill>
                      <a:schemeClr val="bg2"/>
                    </a:solidFill>
                  </a:tcPr>
                </a:tc>
                <a:tc>
                  <a:txBody>
                    <a:bodyPr/>
                    <a:lstStyle/>
                    <a:p>
                      <a:r>
                        <a:rPr lang="en-GB" sz="2000" dirty="0">
                          <a:ln>
                            <a:solidFill>
                              <a:sysClr val="windowText" lastClr="000000"/>
                            </a:solidFill>
                          </a:ln>
                          <a:solidFill>
                            <a:sysClr val="windowText" lastClr="000000"/>
                          </a:solidFill>
                        </a:rPr>
                        <a:t>Every child is a unique child, who is constantly learning and can be resilient, capable, confident and self-assured</a:t>
                      </a:r>
                    </a:p>
                    <a:p>
                      <a:endParaRPr lang="en-GB" sz="2000" dirty="0">
                        <a:ln>
                          <a:solidFill>
                            <a:sysClr val="windowText" lastClr="000000"/>
                          </a:solidFill>
                        </a:ln>
                        <a:solidFill>
                          <a:sysClr val="windowText" lastClr="000000"/>
                        </a:solidFill>
                      </a:endParaRPr>
                    </a:p>
                  </a:txBody>
                  <a:tcPr anchor="ctr"/>
                </a:tc>
                <a:tc>
                  <a:txBody>
                    <a:bodyPr/>
                    <a:lstStyle/>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understand and observe each child’s development and learning, assess progress, plan for next steps</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support babies and children to develop a positive sense of their own identity and culture</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identify any need for additional support</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keep children safe</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value and respect all children and families equally</a:t>
                      </a:r>
                    </a:p>
                  </a:txBody>
                  <a:tcPr anchor="ctr"/>
                </a:tc>
                <a:extLst>
                  <a:ext uri="{0D108BD9-81ED-4DB2-BD59-A6C34878D82A}">
                    <a16:rowId xmlns:a16="http://schemas.microsoft.com/office/drawing/2014/main" val="635391846"/>
                  </a:ext>
                </a:extLst>
              </a:tr>
              <a:tr h="2205703">
                <a:tc>
                  <a:txBody>
                    <a:bodyPr/>
                    <a:lstStyle/>
                    <a:p>
                      <a:r>
                        <a:rPr lang="en-GB" sz="2000" dirty="0">
                          <a:ln>
                            <a:solidFill>
                              <a:sysClr val="windowText" lastClr="000000"/>
                            </a:solidFill>
                          </a:ln>
                          <a:solidFill>
                            <a:sysClr val="windowText" lastClr="000000"/>
                          </a:solidFill>
                        </a:rPr>
                        <a:t>Positive relationships </a:t>
                      </a:r>
                    </a:p>
                  </a:txBody>
                  <a:tcPr anchor="ctr">
                    <a:solidFill>
                      <a:schemeClr val="bg2"/>
                    </a:solidFill>
                  </a:tcPr>
                </a:tc>
                <a:tc>
                  <a:txBody>
                    <a:bodyPr/>
                    <a:lstStyle/>
                    <a:p>
                      <a:r>
                        <a:rPr lang="en-GB" sz="2000" dirty="0">
                          <a:ln>
                            <a:solidFill>
                              <a:sysClr val="windowText" lastClr="000000"/>
                            </a:solidFill>
                          </a:ln>
                          <a:solidFill>
                            <a:sysClr val="windowText" lastClr="000000"/>
                          </a:solidFill>
                        </a:rPr>
                        <a:t>Children learn to be strong and independent through positive relationships.</a:t>
                      </a:r>
                    </a:p>
                  </a:txBody>
                  <a:tcPr anchor="ctr"/>
                </a:tc>
                <a:tc>
                  <a:txBody>
                    <a:bodyPr/>
                    <a:lstStyle/>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Help foster a sense of belonging</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Be sensitive and responsive to the child’s needs, feelings and interests</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Be supportive of the child’s own efforts and independence</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Be consistent in setting clear boundaries</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Create a stimulating learning environment</a:t>
                      </a:r>
                    </a:p>
                    <a:p>
                      <a:pPr marL="342900" indent="-342900">
                        <a:buFont typeface="Arial" panose="020B0604020202020204" pitchFamily="34" charset="0"/>
                        <a:buChar char="•"/>
                      </a:pPr>
                      <a:r>
                        <a:rPr lang="en-GB" sz="2000" dirty="0">
                          <a:ln>
                            <a:solidFill>
                              <a:sysClr val="windowText" lastClr="000000"/>
                            </a:solidFill>
                          </a:ln>
                          <a:solidFill>
                            <a:sysClr val="windowText" lastClr="000000"/>
                          </a:solidFill>
                        </a:rPr>
                        <a:t>Build on key person relationships in early years settings</a:t>
                      </a:r>
                    </a:p>
                  </a:txBody>
                  <a:tcPr anchor="ctr"/>
                </a:tc>
                <a:extLst>
                  <a:ext uri="{0D108BD9-81ED-4DB2-BD59-A6C34878D82A}">
                    <a16:rowId xmlns:a16="http://schemas.microsoft.com/office/drawing/2014/main" val="2342352034"/>
                  </a:ext>
                </a:extLst>
              </a:tr>
            </a:tbl>
          </a:graphicData>
        </a:graphic>
      </p:graphicFrame>
    </p:spTree>
    <p:extLst>
      <p:ext uri="{BB962C8B-B14F-4D97-AF65-F5344CB8AC3E}">
        <p14:creationId xmlns:p14="http://schemas.microsoft.com/office/powerpoint/2010/main" val="3918963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F86CB6C7-6426-4A52-B9C5-9A9D984B14BD}"/>
              </a:ext>
            </a:extLst>
          </p:cNvPr>
          <p:cNvGraphicFramePr>
            <a:graphicFrameLocks noGrp="1"/>
          </p:cNvGraphicFramePr>
          <p:nvPr>
            <p:extLst>
              <p:ext uri="{D42A27DB-BD31-4B8C-83A1-F6EECF244321}">
                <p14:modId xmlns:p14="http://schemas.microsoft.com/office/powerpoint/2010/main" val="2365293656"/>
              </p:ext>
            </p:extLst>
          </p:nvPr>
        </p:nvGraphicFramePr>
        <p:xfrm>
          <a:off x="955713" y="1041427"/>
          <a:ext cx="10280573" cy="5514506"/>
        </p:xfrm>
        <a:graphic>
          <a:graphicData uri="http://schemas.openxmlformats.org/drawingml/2006/table">
            <a:tbl>
              <a:tblPr firstRow="1" bandRow="1">
                <a:tableStyleId>{5940675A-B579-460E-94D1-54222C63F5DA}</a:tableStyleId>
              </a:tblPr>
              <a:tblGrid>
                <a:gridCol w="1462643">
                  <a:extLst>
                    <a:ext uri="{9D8B030D-6E8A-4147-A177-3AD203B41FA5}">
                      <a16:colId xmlns:a16="http://schemas.microsoft.com/office/drawing/2014/main" val="2125311000"/>
                    </a:ext>
                  </a:extLst>
                </a:gridCol>
                <a:gridCol w="3491561">
                  <a:extLst>
                    <a:ext uri="{9D8B030D-6E8A-4147-A177-3AD203B41FA5}">
                      <a16:colId xmlns:a16="http://schemas.microsoft.com/office/drawing/2014/main" val="1188856775"/>
                    </a:ext>
                  </a:extLst>
                </a:gridCol>
                <a:gridCol w="5326369">
                  <a:extLst>
                    <a:ext uri="{9D8B030D-6E8A-4147-A177-3AD203B41FA5}">
                      <a16:colId xmlns:a16="http://schemas.microsoft.com/office/drawing/2014/main" val="1824171798"/>
                    </a:ext>
                  </a:extLst>
                </a:gridCol>
              </a:tblGrid>
              <a:tr h="393866">
                <a:tc>
                  <a:txBody>
                    <a:bodyPr/>
                    <a:lstStyle/>
                    <a:p>
                      <a:endParaRPr lang="en-GB" sz="1800" dirty="0">
                        <a:ln>
                          <a:solidFill>
                            <a:sysClr val="windowText" lastClr="000000"/>
                          </a:solidFill>
                        </a:ln>
                        <a:solidFill>
                          <a:sysClr val="windowText" lastClr="000000"/>
                        </a:solidFill>
                      </a:endParaRPr>
                    </a:p>
                  </a:txBody>
                  <a:tcPr>
                    <a:solidFill>
                      <a:schemeClr val="bg2"/>
                    </a:solidFill>
                  </a:tcPr>
                </a:tc>
                <a:tc>
                  <a:txBody>
                    <a:bodyPr/>
                    <a:lstStyle/>
                    <a:p>
                      <a:r>
                        <a:rPr lang="en-GB" sz="1800" dirty="0">
                          <a:ln>
                            <a:solidFill>
                              <a:sysClr val="windowText" lastClr="000000"/>
                            </a:solidFill>
                          </a:ln>
                          <a:solidFill>
                            <a:sysClr val="windowText" lastClr="000000"/>
                          </a:solidFill>
                        </a:rPr>
                        <a:t>Description</a:t>
                      </a:r>
                    </a:p>
                  </a:txBody>
                  <a:tcPr>
                    <a:solidFill>
                      <a:schemeClr val="bg2"/>
                    </a:solidFill>
                  </a:tcPr>
                </a:tc>
                <a:tc>
                  <a:txBody>
                    <a:bodyPr/>
                    <a:lstStyle/>
                    <a:p>
                      <a:r>
                        <a:rPr lang="en-GB" sz="1800" dirty="0">
                          <a:ln>
                            <a:solidFill>
                              <a:sysClr val="windowText" lastClr="000000"/>
                            </a:solidFill>
                          </a:ln>
                          <a:solidFill>
                            <a:sysClr val="windowText" lastClr="000000"/>
                          </a:solidFill>
                        </a:rPr>
                        <a:t>What an EYP can do</a:t>
                      </a:r>
                    </a:p>
                  </a:txBody>
                  <a:tcPr>
                    <a:solidFill>
                      <a:schemeClr val="bg2"/>
                    </a:solidFill>
                  </a:tcPr>
                </a:tc>
                <a:extLst>
                  <a:ext uri="{0D108BD9-81ED-4DB2-BD59-A6C34878D82A}">
                    <a16:rowId xmlns:a16="http://schemas.microsoft.com/office/drawing/2014/main" val="349053650"/>
                  </a:ext>
                </a:extLst>
              </a:tr>
              <a:tr h="1870865">
                <a:tc>
                  <a:txBody>
                    <a:bodyPr/>
                    <a:lstStyle/>
                    <a:p>
                      <a:r>
                        <a:rPr lang="en-GB" sz="1800" dirty="0">
                          <a:ln>
                            <a:solidFill>
                              <a:sysClr val="windowText" lastClr="000000"/>
                            </a:solidFill>
                          </a:ln>
                          <a:solidFill>
                            <a:sysClr val="windowText" lastClr="000000"/>
                          </a:solidFill>
                        </a:rPr>
                        <a:t>Enabling Environment </a:t>
                      </a:r>
                    </a:p>
                  </a:txBody>
                  <a:tcPr anchor="ctr">
                    <a:solidFill>
                      <a:schemeClr val="bg2"/>
                    </a:solidFill>
                  </a:tcPr>
                </a:tc>
                <a:tc>
                  <a:txBody>
                    <a:bodyPr/>
                    <a:lstStyle/>
                    <a:p>
                      <a:r>
                        <a:rPr lang="en-GB" sz="1800" dirty="0">
                          <a:ln>
                            <a:solidFill>
                              <a:sysClr val="windowText" lastClr="000000"/>
                            </a:solidFill>
                          </a:ln>
                          <a:solidFill>
                            <a:sysClr val="windowText" lastClr="000000"/>
                          </a:solidFill>
                        </a:rPr>
                        <a:t>Children learn and develop well in enabling environments, in which their experiences respond to their individual needs and there is a strong partnership between practitioners and parents and carers.</a:t>
                      </a:r>
                    </a:p>
                  </a:txBody>
                  <a:tcPr anchor="ctr"/>
                </a:tc>
                <a:tc>
                  <a:txBody>
                    <a:bodyPr/>
                    <a:lstStyle/>
                    <a:p>
                      <a:r>
                        <a:rPr lang="en-GB" sz="1800" dirty="0">
                          <a:ln>
                            <a:solidFill>
                              <a:sysClr val="windowText" lastClr="000000"/>
                            </a:solidFill>
                          </a:ln>
                          <a:solidFill>
                            <a:sysClr val="windowText" lastClr="000000"/>
                          </a:solidFill>
                        </a:rPr>
                        <a:t>Enabling Environments are created by the provision if they:</a:t>
                      </a:r>
                    </a:p>
                    <a:p>
                      <a:pPr marL="342900" indent="-342900">
                        <a:buFont typeface="Arial" panose="020B0604020202020204" pitchFamily="34" charset="0"/>
                        <a:buChar char="•"/>
                      </a:pPr>
                      <a:r>
                        <a:rPr lang="en-GB" sz="1800" dirty="0">
                          <a:ln>
                            <a:solidFill>
                              <a:sysClr val="windowText" lastClr="000000"/>
                            </a:solidFill>
                          </a:ln>
                          <a:solidFill>
                            <a:sysClr val="windowText" lastClr="000000"/>
                          </a:solidFill>
                        </a:rPr>
                        <a:t>value all people</a:t>
                      </a:r>
                    </a:p>
                    <a:p>
                      <a:pPr marL="342900" indent="-342900">
                        <a:buFont typeface="Arial" panose="020B0604020202020204" pitchFamily="34" charset="0"/>
                        <a:buChar char="•"/>
                      </a:pPr>
                      <a:r>
                        <a:rPr lang="en-GB" sz="1800" dirty="0">
                          <a:ln>
                            <a:solidFill>
                              <a:sysClr val="windowText" lastClr="000000"/>
                            </a:solidFill>
                          </a:ln>
                          <a:solidFill>
                            <a:sysClr val="windowText" lastClr="000000"/>
                          </a:solidFill>
                        </a:rPr>
                        <a:t>value learning</a:t>
                      </a:r>
                    </a:p>
                    <a:p>
                      <a:endParaRPr lang="en-GB" sz="1800" dirty="0">
                        <a:ln>
                          <a:solidFill>
                            <a:sysClr val="windowText" lastClr="000000"/>
                          </a:solidFill>
                        </a:ln>
                        <a:solidFill>
                          <a:sysClr val="windowText" lastClr="000000"/>
                        </a:solidFill>
                      </a:endParaRPr>
                    </a:p>
                  </a:txBody>
                  <a:tcPr anchor="ctr"/>
                </a:tc>
                <a:extLst>
                  <a:ext uri="{0D108BD9-81ED-4DB2-BD59-A6C34878D82A}">
                    <a16:rowId xmlns:a16="http://schemas.microsoft.com/office/drawing/2014/main" val="1921827871"/>
                  </a:ext>
                </a:extLst>
              </a:tr>
              <a:tr h="3052464">
                <a:tc>
                  <a:txBody>
                    <a:bodyPr/>
                    <a:lstStyle/>
                    <a:p>
                      <a:r>
                        <a:rPr lang="en-GB" sz="1800" dirty="0">
                          <a:ln>
                            <a:solidFill>
                              <a:sysClr val="windowText" lastClr="000000"/>
                            </a:solidFill>
                          </a:ln>
                          <a:solidFill>
                            <a:sysClr val="windowText" lastClr="000000"/>
                          </a:solidFill>
                        </a:rPr>
                        <a:t>Learning &amp; Development </a:t>
                      </a:r>
                    </a:p>
                  </a:txBody>
                  <a:tcPr anchor="ctr">
                    <a:solidFill>
                      <a:schemeClr val="bg2"/>
                    </a:solidFill>
                  </a:tcPr>
                </a:tc>
                <a:tc>
                  <a:txBody>
                    <a:bodyPr/>
                    <a:lstStyle/>
                    <a:p>
                      <a:r>
                        <a:rPr lang="en-GB" sz="1800" dirty="0">
                          <a:ln>
                            <a:solidFill>
                              <a:sysClr val="windowText" lastClr="000000"/>
                            </a:solidFill>
                          </a:ln>
                          <a:solidFill>
                            <a:sysClr val="windowText" lastClr="000000"/>
                          </a:solidFill>
                        </a:rPr>
                        <a:t>Children develop and learn in different ways. The framework covers the education and care of all children in early years provision, including children with special educational needs and disabilities.</a:t>
                      </a:r>
                    </a:p>
                  </a:txBody>
                  <a:tcPr anchor="ctr"/>
                </a:tc>
                <a:tc>
                  <a:txBody>
                    <a:bodyPr/>
                    <a:lstStyle/>
                    <a:p>
                      <a:r>
                        <a:rPr lang="en-GB" sz="1800" dirty="0">
                          <a:ln>
                            <a:solidFill>
                              <a:sysClr val="windowText" lastClr="000000"/>
                            </a:solidFill>
                          </a:ln>
                          <a:solidFill>
                            <a:sysClr val="windowText" lastClr="000000"/>
                          </a:solidFill>
                        </a:rPr>
                        <a:t>Practitioners teach children by ensuring challenging, playful opportunities across the prime and specific areas of learning and development.</a:t>
                      </a:r>
                    </a:p>
                    <a:p>
                      <a:endParaRPr lang="en-GB" sz="1800" dirty="0">
                        <a:ln>
                          <a:solidFill>
                            <a:sysClr val="windowText" lastClr="000000"/>
                          </a:solidFill>
                        </a:ln>
                        <a:solidFill>
                          <a:sysClr val="windowText" lastClr="000000"/>
                        </a:solidFill>
                      </a:endParaRPr>
                    </a:p>
                    <a:p>
                      <a:r>
                        <a:rPr lang="en-GB" sz="1800" dirty="0">
                          <a:ln>
                            <a:solidFill>
                              <a:sysClr val="windowText" lastClr="000000"/>
                            </a:solidFill>
                          </a:ln>
                          <a:solidFill>
                            <a:sysClr val="windowText" lastClr="000000"/>
                          </a:solidFill>
                        </a:rPr>
                        <a:t>They foster the characteristics of effective early learning:</a:t>
                      </a:r>
                    </a:p>
                    <a:p>
                      <a:endParaRPr lang="en-GB" sz="1800" dirty="0">
                        <a:ln>
                          <a:solidFill>
                            <a:sysClr val="windowText" lastClr="000000"/>
                          </a:solidFill>
                        </a:ln>
                        <a:solidFill>
                          <a:sysClr val="windowText" lastClr="000000"/>
                        </a:solidFill>
                      </a:endParaRPr>
                    </a:p>
                    <a:p>
                      <a:pPr marL="342900" indent="-342900">
                        <a:buFont typeface="Arial" panose="020B0604020202020204" pitchFamily="34" charset="0"/>
                        <a:buChar char="•"/>
                      </a:pPr>
                      <a:r>
                        <a:rPr lang="en-GB" sz="1800" dirty="0">
                          <a:ln>
                            <a:solidFill>
                              <a:sysClr val="windowText" lastClr="000000"/>
                            </a:solidFill>
                          </a:ln>
                          <a:solidFill>
                            <a:sysClr val="windowText" lastClr="000000"/>
                          </a:solidFill>
                        </a:rPr>
                        <a:t>Playing and exploring</a:t>
                      </a:r>
                    </a:p>
                    <a:p>
                      <a:pPr marL="342900" indent="-342900">
                        <a:buFont typeface="Arial" panose="020B0604020202020204" pitchFamily="34" charset="0"/>
                        <a:buChar char="•"/>
                      </a:pPr>
                      <a:r>
                        <a:rPr lang="en-GB" sz="1800" dirty="0">
                          <a:ln>
                            <a:solidFill>
                              <a:sysClr val="windowText" lastClr="000000"/>
                            </a:solidFill>
                          </a:ln>
                          <a:solidFill>
                            <a:sysClr val="windowText" lastClr="000000"/>
                          </a:solidFill>
                        </a:rPr>
                        <a:t>Active learning</a:t>
                      </a:r>
                    </a:p>
                    <a:p>
                      <a:pPr marL="342900" indent="-342900">
                        <a:buFont typeface="Arial" panose="020B0604020202020204" pitchFamily="34" charset="0"/>
                        <a:buChar char="•"/>
                      </a:pPr>
                      <a:r>
                        <a:rPr lang="en-GB" sz="1800" dirty="0">
                          <a:ln>
                            <a:solidFill>
                              <a:sysClr val="windowText" lastClr="000000"/>
                            </a:solidFill>
                          </a:ln>
                          <a:solidFill>
                            <a:sysClr val="windowText" lastClr="000000"/>
                          </a:solidFill>
                        </a:rPr>
                        <a:t>Creating and thinking critically</a:t>
                      </a:r>
                    </a:p>
                    <a:p>
                      <a:endParaRPr lang="en-GB" sz="1800" dirty="0">
                        <a:ln>
                          <a:solidFill>
                            <a:sysClr val="windowText" lastClr="000000"/>
                          </a:solidFill>
                        </a:ln>
                        <a:solidFill>
                          <a:sysClr val="windowText" lastClr="000000"/>
                        </a:solidFill>
                      </a:endParaRPr>
                    </a:p>
                  </a:txBody>
                  <a:tcPr anchor="ctr"/>
                </a:tc>
                <a:extLst>
                  <a:ext uri="{0D108BD9-81ED-4DB2-BD59-A6C34878D82A}">
                    <a16:rowId xmlns:a16="http://schemas.microsoft.com/office/drawing/2014/main" val="237024205"/>
                  </a:ext>
                </a:extLst>
              </a:tr>
            </a:tbl>
          </a:graphicData>
        </a:graphic>
      </p:graphicFrame>
    </p:spTree>
    <p:extLst>
      <p:ext uri="{BB962C8B-B14F-4D97-AF65-F5344CB8AC3E}">
        <p14:creationId xmlns:p14="http://schemas.microsoft.com/office/powerpoint/2010/main" val="30056817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8" y="2684214"/>
            <a:ext cx="9236483"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Although all early years settings must follow the EYFS statutory guidance, there are still variations between settings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highlight>
                  <a:srgbClr val="FFFF00"/>
                </a:highlight>
                <a:uLnTx/>
                <a:uFillTx/>
                <a:latin typeface="Calibri" panose="020F0502020204030204"/>
                <a:ea typeface="+mn-ea"/>
                <a:cs typeface="+mn-cs"/>
              </a:rPr>
              <a:t>Variation – change or slight difference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62715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8A65015-A863-4239-AF8F-85576525F51D}"/>
              </a:ext>
            </a:extLst>
          </p:cNvPr>
          <p:cNvSpPr txBox="1"/>
          <p:nvPr/>
        </p:nvSpPr>
        <p:spPr>
          <a:xfrm>
            <a:off x="3297360" y="2132005"/>
            <a:ext cx="1749197" cy="461665"/>
          </a:xfrm>
          <a:prstGeom prst="rect">
            <a:avLst/>
          </a:prstGeom>
          <a:noFill/>
        </p:spPr>
        <p:txBody>
          <a:bodyPr wrap="none" rtlCol="0">
            <a:spAutoFit/>
          </a:bodyPr>
          <a:lstStyle/>
          <a:p>
            <a:pPr algn="ctr"/>
            <a:r>
              <a:rPr lang="en-GB" sz="2400" b="1" dirty="0">
                <a:solidFill>
                  <a:srgbClr val="FF0000"/>
                </a:solidFill>
              </a:rPr>
              <a:t>Accessibility</a:t>
            </a:r>
          </a:p>
        </p:txBody>
      </p:sp>
      <p:sp>
        <p:nvSpPr>
          <p:cNvPr id="18" name="TextBox 17">
            <a:extLst>
              <a:ext uri="{FF2B5EF4-FFF2-40B4-BE49-F238E27FC236}">
                <a16:creationId xmlns:a16="http://schemas.microsoft.com/office/drawing/2014/main" id="{46A7CC05-88F6-4E60-BAFA-F63323220AD3}"/>
              </a:ext>
            </a:extLst>
          </p:cNvPr>
          <p:cNvSpPr txBox="1"/>
          <p:nvPr/>
        </p:nvSpPr>
        <p:spPr>
          <a:xfrm>
            <a:off x="7973488" y="2238589"/>
            <a:ext cx="1343638" cy="461665"/>
          </a:xfrm>
          <a:prstGeom prst="rect">
            <a:avLst/>
          </a:prstGeom>
          <a:noFill/>
        </p:spPr>
        <p:txBody>
          <a:bodyPr wrap="none" rtlCol="0">
            <a:spAutoFit/>
          </a:bodyPr>
          <a:lstStyle/>
          <a:p>
            <a:pPr algn="ctr"/>
            <a:r>
              <a:rPr lang="en-GB" sz="2400" b="1" dirty="0">
                <a:solidFill>
                  <a:srgbClr val="0070C0"/>
                </a:solidFill>
              </a:rPr>
              <a:t>Capacity </a:t>
            </a:r>
          </a:p>
        </p:txBody>
      </p:sp>
      <p:sp>
        <p:nvSpPr>
          <p:cNvPr id="19" name="TextBox 18">
            <a:extLst>
              <a:ext uri="{FF2B5EF4-FFF2-40B4-BE49-F238E27FC236}">
                <a16:creationId xmlns:a16="http://schemas.microsoft.com/office/drawing/2014/main" id="{7D235DA4-85A1-44CB-AA34-953F0C0E56FF}"/>
              </a:ext>
            </a:extLst>
          </p:cNvPr>
          <p:cNvSpPr txBox="1"/>
          <p:nvPr/>
        </p:nvSpPr>
        <p:spPr>
          <a:xfrm>
            <a:off x="3105278" y="4641396"/>
            <a:ext cx="1354473" cy="461665"/>
          </a:xfrm>
          <a:prstGeom prst="rect">
            <a:avLst/>
          </a:prstGeom>
          <a:noFill/>
        </p:spPr>
        <p:txBody>
          <a:bodyPr wrap="none" rtlCol="0">
            <a:spAutoFit/>
          </a:bodyPr>
          <a:lstStyle/>
          <a:p>
            <a:pPr algn="ctr"/>
            <a:r>
              <a:rPr lang="en-GB" sz="2400" b="1" dirty="0">
                <a:solidFill>
                  <a:srgbClr val="7030A0"/>
                </a:solidFill>
              </a:rPr>
              <a:t>Facilities </a:t>
            </a:r>
          </a:p>
        </p:txBody>
      </p:sp>
      <p:sp>
        <p:nvSpPr>
          <p:cNvPr id="21" name="TextBox 20">
            <a:extLst>
              <a:ext uri="{FF2B5EF4-FFF2-40B4-BE49-F238E27FC236}">
                <a16:creationId xmlns:a16="http://schemas.microsoft.com/office/drawing/2014/main" id="{767B146E-5665-4CC5-A42B-593CF524D50F}"/>
              </a:ext>
            </a:extLst>
          </p:cNvPr>
          <p:cNvSpPr txBox="1"/>
          <p:nvPr/>
        </p:nvSpPr>
        <p:spPr>
          <a:xfrm>
            <a:off x="7592179" y="4409829"/>
            <a:ext cx="1485727" cy="461665"/>
          </a:xfrm>
          <a:prstGeom prst="rect">
            <a:avLst/>
          </a:prstGeom>
          <a:noFill/>
        </p:spPr>
        <p:txBody>
          <a:bodyPr wrap="none" rtlCol="0">
            <a:spAutoFit/>
          </a:bodyPr>
          <a:lstStyle/>
          <a:p>
            <a:pPr algn="ctr"/>
            <a:r>
              <a:rPr lang="en-GB" sz="2400" b="1" dirty="0">
                <a:solidFill>
                  <a:srgbClr val="00B050"/>
                </a:solidFill>
              </a:rPr>
              <a:t>Approach </a:t>
            </a:r>
          </a:p>
        </p:txBody>
      </p:sp>
      <p:sp>
        <p:nvSpPr>
          <p:cNvPr id="22" name="TextBox 21">
            <a:extLst>
              <a:ext uri="{FF2B5EF4-FFF2-40B4-BE49-F238E27FC236}">
                <a16:creationId xmlns:a16="http://schemas.microsoft.com/office/drawing/2014/main" id="{12405F6B-412D-4E32-89DD-E27C8D24BA6A}"/>
              </a:ext>
            </a:extLst>
          </p:cNvPr>
          <p:cNvSpPr txBox="1"/>
          <p:nvPr/>
        </p:nvSpPr>
        <p:spPr>
          <a:xfrm>
            <a:off x="1614827" y="2446288"/>
            <a:ext cx="1225225" cy="400110"/>
          </a:xfrm>
          <a:prstGeom prst="rect">
            <a:avLst/>
          </a:prstGeom>
          <a:noFill/>
        </p:spPr>
        <p:txBody>
          <a:bodyPr wrap="square">
            <a:spAutoFit/>
          </a:bodyPr>
          <a:lstStyle/>
          <a:p>
            <a:pPr algn="ctr"/>
            <a:r>
              <a:rPr lang="en-GB" sz="2000" b="1" dirty="0">
                <a:solidFill>
                  <a:srgbClr val="FF0000"/>
                </a:solidFill>
              </a:rPr>
              <a:t>Cost</a:t>
            </a:r>
          </a:p>
        </p:txBody>
      </p:sp>
      <p:sp>
        <p:nvSpPr>
          <p:cNvPr id="23" name="TextBox 22">
            <a:extLst>
              <a:ext uri="{FF2B5EF4-FFF2-40B4-BE49-F238E27FC236}">
                <a16:creationId xmlns:a16="http://schemas.microsoft.com/office/drawing/2014/main" id="{A3E17D77-585F-4443-945A-D0E69DA332C9}"/>
              </a:ext>
            </a:extLst>
          </p:cNvPr>
          <p:cNvSpPr txBox="1"/>
          <p:nvPr/>
        </p:nvSpPr>
        <p:spPr>
          <a:xfrm>
            <a:off x="91977" y="1369283"/>
            <a:ext cx="3045701" cy="707886"/>
          </a:xfrm>
          <a:prstGeom prst="rect">
            <a:avLst/>
          </a:prstGeom>
          <a:noFill/>
        </p:spPr>
        <p:txBody>
          <a:bodyPr wrap="square">
            <a:spAutoFit/>
          </a:bodyPr>
          <a:lstStyle/>
          <a:p>
            <a:pPr algn="ctr"/>
            <a:r>
              <a:rPr lang="en-GB" sz="2000" b="1" dirty="0">
                <a:solidFill>
                  <a:srgbClr val="FF0000"/>
                </a:solidFill>
              </a:rPr>
              <a:t>Eligibility/admissions criteria</a:t>
            </a:r>
          </a:p>
        </p:txBody>
      </p:sp>
      <p:sp>
        <p:nvSpPr>
          <p:cNvPr id="24" name="TextBox 23">
            <a:extLst>
              <a:ext uri="{FF2B5EF4-FFF2-40B4-BE49-F238E27FC236}">
                <a16:creationId xmlns:a16="http://schemas.microsoft.com/office/drawing/2014/main" id="{2DAC5CBB-9200-4548-A848-D3C7D6B3200C}"/>
              </a:ext>
            </a:extLst>
          </p:cNvPr>
          <p:cNvSpPr txBox="1"/>
          <p:nvPr/>
        </p:nvSpPr>
        <p:spPr>
          <a:xfrm>
            <a:off x="3116096" y="977868"/>
            <a:ext cx="1655618" cy="400110"/>
          </a:xfrm>
          <a:prstGeom prst="rect">
            <a:avLst/>
          </a:prstGeom>
          <a:noFill/>
        </p:spPr>
        <p:txBody>
          <a:bodyPr wrap="square">
            <a:spAutoFit/>
          </a:bodyPr>
          <a:lstStyle/>
          <a:p>
            <a:pPr algn="ctr"/>
            <a:r>
              <a:rPr lang="en-GB" sz="2000" b="1" dirty="0">
                <a:solidFill>
                  <a:srgbClr val="FF0000"/>
                </a:solidFill>
              </a:rPr>
              <a:t>Location</a:t>
            </a:r>
          </a:p>
        </p:txBody>
      </p:sp>
      <p:sp>
        <p:nvSpPr>
          <p:cNvPr id="25" name="TextBox 24">
            <a:extLst>
              <a:ext uri="{FF2B5EF4-FFF2-40B4-BE49-F238E27FC236}">
                <a16:creationId xmlns:a16="http://schemas.microsoft.com/office/drawing/2014/main" id="{9AF02454-C643-4931-885B-D1AC6E1F32D4}"/>
              </a:ext>
            </a:extLst>
          </p:cNvPr>
          <p:cNvSpPr txBox="1"/>
          <p:nvPr/>
        </p:nvSpPr>
        <p:spPr>
          <a:xfrm>
            <a:off x="4759338" y="1550679"/>
            <a:ext cx="1905000" cy="400110"/>
          </a:xfrm>
          <a:prstGeom prst="rect">
            <a:avLst/>
          </a:prstGeom>
          <a:noFill/>
        </p:spPr>
        <p:txBody>
          <a:bodyPr wrap="square">
            <a:spAutoFit/>
          </a:bodyPr>
          <a:lstStyle/>
          <a:p>
            <a:pPr algn="ctr"/>
            <a:r>
              <a:rPr lang="en-GB" sz="2000" b="1" dirty="0">
                <a:solidFill>
                  <a:srgbClr val="FF0000"/>
                </a:solidFill>
              </a:rPr>
              <a:t>Opening times </a:t>
            </a:r>
          </a:p>
        </p:txBody>
      </p:sp>
      <p:sp>
        <p:nvSpPr>
          <p:cNvPr id="26" name="TextBox 25">
            <a:extLst>
              <a:ext uri="{FF2B5EF4-FFF2-40B4-BE49-F238E27FC236}">
                <a16:creationId xmlns:a16="http://schemas.microsoft.com/office/drawing/2014/main" id="{4BA5E77B-0553-4C37-8FF8-B393BB7CA11C}"/>
              </a:ext>
            </a:extLst>
          </p:cNvPr>
          <p:cNvSpPr txBox="1"/>
          <p:nvPr/>
        </p:nvSpPr>
        <p:spPr>
          <a:xfrm>
            <a:off x="832162" y="4047407"/>
            <a:ext cx="1905000" cy="707886"/>
          </a:xfrm>
          <a:prstGeom prst="rect">
            <a:avLst/>
          </a:prstGeom>
          <a:noFill/>
        </p:spPr>
        <p:txBody>
          <a:bodyPr wrap="square">
            <a:spAutoFit/>
          </a:bodyPr>
          <a:lstStyle/>
          <a:p>
            <a:pPr algn="ctr"/>
            <a:r>
              <a:rPr lang="en-GB" sz="2000" b="1" dirty="0">
                <a:solidFill>
                  <a:srgbClr val="7030A0"/>
                </a:solidFill>
              </a:rPr>
              <a:t>Indoor environment </a:t>
            </a:r>
          </a:p>
        </p:txBody>
      </p:sp>
      <p:sp>
        <p:nvSpPr>
          <p:cNvPr id="27" name="TextBox 26">
            <a:extLst>
              <a:ext uri="{FF2B5EF4-FFF2-40B4-BE49-F238E27FC236}">
                <a16:creationId xmlns:a16="http://schemas.microsoft.com/office/drawing/2014/main" id="{943A659B-FECE-493C-928E-6F244A5D0FE7}"/>
              </a:ext>
            </a:extLst>
          </p:cNvPr>
          <p:cNvSpPr txBox="1"/>
          <p:nvPr/>
        </p:nvSpPr>
        <p:spPr>
          <a:xfrm>
            <a:off x="673210" y="5265981"/>
            <a:ext cx="2395392" cy="707886"/>
          </a:xfrm>
          <a:prstGeom prst="rect">
            <a:avLst/>
          </a:prstGeom>
          <a:noFill/>
        </p:spPr>
        <p:txBody>
          <a:bodyPr wrap="square">
            <a:spAutoFit/>
          </a:bodyPr>
          <a:lstStyle/>
          <a:p>
            <a:pPr algn="ctr"/>
            <a:r>
              <a:rPr lang="en-GB" sz="2000" b="1" dirty="0">
                <a:solidFill>
                  <a:srgbClr val="7030A0"/>
                </a:solidFill>
              </a:rPr>
              <a:t>Outdoor environment </a:t>
            </a:r>
          </a:p>
        </p:txBody>
      </p:sp>
      <p:sp>
        <p:nvSpPr>
          <p:cNvPr id="28" name="TextBox 27">
            <a:extLst>
              <a:ext uri="{FF2B5EF4-FFF2-40B4-BE49-F238E27FC236}">
                <a16:creationId xmlns:a16="http://schemas.microsoft.com/office/drawing/2014/main" id="{C6F053F1-B7D0-4250-A212-B2E47F94C56A}"/>
              </a:ext>
            </a:extLst>
          </p:cNvPr>
          <p:cNvSpPr txBox="1"/>
          <p:nvPr/>
        </p:nvSpPr>
        <p:spPr>
          <a:xfrm>
            <a:off x="3518069" y="5579113"/>
            <a:ext cx="1905000" cy="400110"/>
          </a:xfrm>
          <a:prstGeom prst="rect">
            <a:avLst/>
          </a:prstGeom>
          <a:noFill/>
        </p:spPr>
        <p:txBody>
          <a:bodyPr wrap="square">
            <a:spAutoFit/>
          </a:bodyPr>
          <a:lstStyle/>
          <a:p>
            <a:pPr algn="ctr"/>
            <a:r>
              <a:rPr lang="en-GB" sz="2000" b="1" dirty="0">
                <a:solidFill>
                  <a:srgbClr val="7030A0"/>
                </a:solidFill>
              </a:rPr>
              <a:t>Resources </a:t>
            </a:r>
          </a:p>
        </p:txBody>
      </p:sp>
      <p:sp>
        <p:nvSpPr>
          <p:cNvPr id="29" name="TextBox 28">
            <a:extLst>
              <a:ext uri="{FF2B5EF4-FFF2-40B4-BE49-F238E27FC236}">
                <a16:creationId xmlns:a16="http://schemas.microsoft.com/office/drawing/2014/main" id="{8785B7C4-A2BF-4564-9DC5-05BBABDDCE0F}"/>
              </a:ext>
            </a:extLst>
          </p:cNvPr>
          <p:cNvSpPr txBox="1"/>
          <p:nvPr/>
        </p:nvSpPr>
        <p:spPr>
          <a:xfrm>
            <a:off x="7315974" y="1115825"/>
            <a:ext cx="2183981" cy="707886"/>
          </a:xfrm>
          <a:prstGeom prst="rect">
            <a:avLst/>
          </a:prstGeom>
          <a:noFill/>
        </p:spPr>
        <p:txBody>
          <a:bodyPr wrap="square">
            <a:spAutoFit/>
          </a:bodyPr>
          <a:lstStyle/>
          <a:p>
            <a:pPr algn="ctr"/>
            <a:r>
              <a:rPr lang="en-GB" sz="2000" b="1" dirty="0">
                <a:solidFill>
                  <a:srgbClr val="0070C0"/>
                </a:solidFill>
              </a:rPr>
              <a:t>Number of children </a:t>
            </a:r>
          </a:p>
        </p:txBody>
      </p:sp>
      <p:sp>
        <p:nvSpPr>
          <p:cNvPr id="30" name="TextBox 29">
            <a:extLst>
              <a:ext uri="{FF2B5EF4-FFF2-40B4-BE49-F238E27FC236}">
                <a16:creationId xmlns:a16="http://schemas.microsoft.com/office/drawing/2014/main" id="{395CAF77-80BF-48E3-8CAD-92646DC4C100}"/>
              </a:ext>
            </a:extLst>
          </p:cNvPr>
          <p:cNvSpPr txBox="1"/>
          <p:nvPr/>
        </p:nvSpPr>
        <p:spPr>
          <a:xfrm>
            <a:off x="9571303" y="1975280"/>
            <a:ext cx="2300514" cy="707886"/>
          </a:xfrm>
          <a:prstGeom prst="rect">
            <a:avLst/>
          </a:prstGeom>
          <a:noFill/>
        </p:spPr>
        <p:txBody>
          <a:bodyPr wrap="square">
            <a:spAutoFit/>
          </a:bodyPr>
          <a:lstStyle/>
          <a:p>
            <a:pPr algn="ctr"/>
            <a:r>
              <a:rPr lang="en-GB" sz="2000" b="1" dirty="0">
                <a:solidFill>
                  <a:srgbClr val="0070C0"/>
                </a:solidFill>
              </a:rPr>
              <a:t>Ratio of staff to children</a:t>
            </a:r>
          </a:p>
        </p:txBody>
      </p:sp>
      <p:sp>
        <p:nvSpPr>
          <p:cNvPr id="31" name="TextBox 30">
            <a:extLst>
              <a:ext uri="{FF2B5EF4-FFF2-40B4-BE49-F238E27FC236}">
                <a16:creationId xmlns:a16="http://schemas.microsoft.com/office/drawing/2014/main" id="{2D0B0BBD-2752-466B-81C3-00FEC9C961C6}"/>
              </a:ext>
            </a:extLst>
          </p:cNvPr>
          <p:cNvSpPr txBox="1"/>
          <p:nvPr/>
        </p:nvSpPr>
        <p:spPr>
          <a:xfrm>
            <a:off x="9123400" y="4061490"/>
            <a:ext cx="2139000" cy="707886"/>
          </a:xfrm>
          <a:prstGeom prst="rect">
            <a:avLst/>
          </a:prstGeom>
          <a:noFill/>
        </p:spPr>
        <p:txBody>
          <a:bodyPr wrap="square">
            <a:spAutoFit/>
          </a:bodyPr>
          <a:lstStyle/>
          <a:p>
            <a:pPr algn="ctr"/>
            <a:r>
              <a:rPr lang="en-GB" sz="2000" b="1" dirty="0">
                <a:solidFill>
                  <a:srgbClr val="00B050"/>
                </a:solidFill>
              </a:rPr>
              <a:t>To learning activities </a:t>
            </a:r>
          </a:p>
        </p:txBody>
      </p:sp>
      <p:sp>
        <p:nvSpPr>
          <p:cNvPr id="32" name="TextBox 31">
            <a:extLst>
              <a:ext uri="{FF2B5EF4-FFF2-40B4-BE49-F238E27FC236}">
                <a16:creationId xmlns:a16="http://schemas.microsoft.com/office/drawing/2014/main" id="{87645E25-CEDA-4F2E-9F55-29A1DF79BAA8}"/>
              </a:ext>
            </a:extLst>
          </p:cNvPr>
          <p:cNvSpPr txBox="1"/>
          <p:nvPr/>
        </p:nvSpPr>
        <p:spPr>
          <a:xfrm>
            <a:off x="9210580" y="5129752"/>
            <a:ext cx="1516743" cy="400110"/>
          </a:xfrm>
          <a:prstGeom prst="rect">
            <a:avLst/>
          </a:prstGeom>
          <a:noFill/>
        </p:spPr>
        <p:txBody>
          <a:bodyPr wrap="square">
            <a:spAutoFit/>
          </a:bodyPr>
          <a:lstStyle/>
          <a:p>
            <a:pPr algn="ctr"/>
            <a:r>
              <a:rPr lang="en-GB" sz="2000" b="1" dirty="0">
                <a:solidFill>
                  <a:srgbClr val="00B050"/>
                </a:solidFill>
              </a:rPr>
              <a:t>Policies </a:t>
            </a:r>
          </a:p>
        </p:txBody>
      </p:sp>
      <p:sp>
        <p:nvSpPr>
          <p:cNvPr id="33" name="TextBox 32">
            <a:extLst>
              <a:ext uri="{FF2B5EF4-FFF2-40B4-BE49-F238E27FC236}">
                <a16:creationId xmlns:a16="http://schemas.microsoft.com/office/drawing/2014/main" id="{FBA797BD-0DB8-42DA-9A37-F542E66859C2}"/>
              </a:ext>
            </a:extLst>
          </p:cNvPr>
          <p:cNvSpPr txBox="1"/>
          <p:nvPr/>
        </p:nvSpPr>
        <p:spPr>
          <a:xfrm>
            <a:off x="7218400" y="5542120"/>
            <a:ext cx="1905000" cy="400110"/>
          </a:xfrm>
          <a:prstGeom prst="rect">
            <a:avLst/>
          </a:prstGeom>
          <a:noFill/>
        </p:spPr>
        <p:txBody>
          <a:bodyPr wrap="square">
            <a:spAutoFit/>
          </a:bodyPr>
          <a:lstStyle/>
          <a:p>
            <a:pPr algn="ctr"/>
            <a:r>
              <a:rPr lang="en-GB" sz="2000" b="1" dirty="0">
                <a:solidFill>
                  <a:srgbClr val="00B050"/>
                </a:solidFill>
              </a:rPr>
              <a:t>Procedures </a:t>
            </a:r>
          </a:p>
        </p:txBody>
      </p:sp>
      <p:cxnSp>
        <p:nvCxnSpPr>
          <p:cNvPr id="34" name="Straight Arrow Connector 33">
            <a:extLst>
              <a:ext uri="{FF2B5EF4-FFF2-40B4-BE49-F238E27FC236}">
                <a16:creationId xmlns:a16="http://schemas.microsoft.com/office/drawing/2014/main" id="{5F049F76-5E77-4B3E-A3B2-AA93EDF3CA39}"/>
              </a:ext>
            </a:extLst>
          </p:cNvPr>
          <p:cNvCxnSpPr>
            <a:stCxn id="11" idx="0"/>
            <a:endCxn id="24" idx="2"/>
          </p:cNvCxnSpPr>
          <p:nvPr/>
        </p:nvCxnSpPr>
        <p:spPr>
          <a:xfrm flipH="1" flipV="1">
            <a:off x="3943905" y="1377978"/>
            <a:ext cx="228054" cy="7540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73497E0D-23F4-40D2-B166-E1F0AFF6202C}"/>
              </a:ext>
            </a:extLst>
          </p:cNvPr>
          <p:cNvCxnSpPr>
            <a:cxnSpLocks/>
          </p:cNvCxnSpPr>
          <p:nvPr/>
        </p:nvCxnSpPr>
        <p:spPr>
          <a:xfrm flipH="1" flipV="1">
            <a:off x="2382938" y="1854629"/>
            <a:ext cx="909331" cy="4427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181D6592-4932-4A26-B747-A07EC9269BF1}"/>
              </a:ext>
            </a:extLst>
          </p:cNvPr>
          <p:cNvCxnSpPr>
            <a:cxnSpLocks/>
          </p:cNvCxnSpPr>
          <p:nvPr/>
        </p:nvCxnSpPr>
        <p:spPr>
          <a:xfrm flipH="1">
            <a:off x="2614041" y="2483083"/>
            <a:ext cx="752291" cy="1620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2C554B6E-F35F-4068-A469-40236085BFD5}"/>
              </a:ext>
            </a:extLst>
          </p:cNvPr>
          <p:cNvCxnSpPr>
            <a:cxnSpLocks/>
          </p:cNvCxnSpPr>
          <p:nvPr/>
        </p:nvCxnSpPr>
        <p:spPr>
          <a:xfrm flipV="1">
            <a:off x="4832116" y="1967178"/>
            <a:ext cx="537713" cy="2889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403A21D0-EFB2-46B4-B943-39D0B9F0217B}"/>
              </a:ext>
            </a:extLst>
          </p:cNvPr>
          <p:cNvCxnSpPr>
            <a:cxnSpLocks/>
          </p:cNvCxnSpPr>
          <p:nvPr/>
        </p:nvCxnSpPr>
        <p:spPr>
          <a:xfrm flipV="1">
            <a:off x="8513844" y="1782011"/>
            <a:ext cx="23432" cy="509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9AD1E63-1BDE-4B06-B9CA-0903851F951B}"/>
              </a:ext>
            </a:extLst>
          </p:cNvPr>
          <p:cNvCxnSpPr>
            <a:cxnSpLocks/>
          </p:cNvCxnSpPr>
          <p:nvPr/>
        </p:nvCxnSpPr>
        <p:spPr>
          <a:xfrm>
            <a:off x="9317149" y="2487849"/>
            <a:ext cx="548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A54AD2C-150F-4E7A-B842-58AC10676813}"/>
              </a:ext>
            </a:extLst>
          </p:cNvPr>
          <p:cNvCxnSpPr>
            <a:cxnSpLocks/>
          </p:cNvCxnSpPr>
          <p:nvPr/>
        </p:nvCxnSpPr>
        <p:spPr>
          <a:xfrm flipV="1">
            <a:off x="8983806" y="4409829"/>
            <a:ext cx="587497" cy="15978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127A03F2-C488-4CB1-8CF7-0D042FA3ADAD}"/>
              </a:ext>
            </a:extLst>
          </p:cNvPr>
          <p:cNvCxnSpPr>
            <a:cxnSpLocks/>
          </p:cNvCxnSpPr>
          <p:nvPr/>
        </p:nvCxnSpPr>
        <p:spPr>
          <a:xfrm>
            <a:off x="8912458" y="4796828"/>
            <a:ext cx="587497" cy="4434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a:extLst>
              <a:ext uri="{FF2B5EF4-FFF2-40B4-BE49-F238E27FC236}">
                <a16:creationId xmlns:a16="http://schemas.microsoft.com/office/drawing/2014/main" id="{2E17DC6F-9330-43F8-B983-1A7D68FA039A}"/>
              </a:ext>
            </a:extLst>
          </p:cNvPr>
          <p:cNvCxnSpPr>
            <a:cxnSpLocks/>
            <a:endCxn id="33" idx="0"/>
          </p:cNvCxnSpPr>
          <p:nvPr/>
        </p:nvCxnSpPr>
        <p:spPr>
          <a:xfrm flipH="1">
            <a:off x="8170900" y="4892130"/>
            <a:ext cx="153016" cy="64999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47778DBD-F80D-471C-9EDA-ED54AAA89279}"/>
              </a:ext>
            </a:extLst>
          </p:cNvPr>
          <p:cNvCxnSpPr>
            <a:cxnSpLocks/>
          </p:cNvCxnSpPr>
          <p:nvPr/>
        </p:nvCxnSpPr>
        <p:spPr>
          <a:xfrm>
            <a:off x="3946348" y="5042744"/>
            <a:ext cx="225610" cy="61765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8532759-7964-4768-8165-234F14C80497}"/>
              </a:ext>
            </a:extLst>
          </p:cNvPr>
          <p:cNvCxnSpPr>
            <a:cxnSpLocks/>
          </p:cNvCxnSpPr>
          <p:nvPr/>
        </p:nvCxnSpPr>
        <p:spPr>
          <a:xfrm flipH="1">
            <a:off x="2507599" y="5049289"/>
            <a:ext cx="745928" cy="3482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4D4D389-BDF4-4830-96AD-1154EAEA7AE6}"/>
              </a:ext>
            </a:extLst>
          </p:cNvPr>
          <p:cNvCxnSpPr>
            <a:cxnSpLocks/>
          </p:cNvCxnSpPr>
          <p:nvPr/>
        </p:nvCxnSpPr>
        <p:spPr>
          <a:xfrm flipH="1" flipV="1">
            <a:off x="2507599" y="4405007"/>
            <a:ext cx="693924" cy="28945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ECA4E40-8EDE-4507-BFD8-6BCB1D253C2D}"/>
              </a:ext>
            </a:extLst>
          </p:cNvPr>
          <p:cNvCxnSpPr>
            <a:cxnSpLocks/>
          </p:cNvCxnSpPr>
          <p:nvPr/>
        </p:nvCxnSpPr>
        <p:spPr>
          <a:xfrm flipH="1" flipV="1">
            <a:off x="4694737" y="2533468"/>
            <a:ext cx="374473" cy="519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0B10531-302D-453A-A90C-5CABC974BD40}"/>
              </a:ext>
            </a:extLst>
          </p:cNvPr>
          <p:cNvCxnSpPr>
            <a:cxnSpLocks/>
            <a:endCxn id="18" idx="1"/>
          </p:cNvCxnSpPr>
          <p:nvPr/>
        </p:nvCxnSpPr>
        <p:spPr>
          <a:xfrm flipV="1">
            <a:off x="7464814" y="2469422"/>
            <a:ext cx="508674" cy="5152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DC6D04-87D2-4D30-9704-39DE47A415DA}"/>
              </a:ext>
            </a:extLst>
          </p:cNvPr>
          <p:cNvCxnSpPr>
            <a:cxnSpLocks/>
            <a:endCxn id="19" idx="0"/>
          </p:cNvCxnSpPr>
          <p:nvPr/>
        </p:nvCxnSpPr>
        <p:spPr>
          <a:xfrm flipH="1">
            <a:off x="3782515" y="3696830"/>
            <a:ext cx="865576" cy="94456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3FFECD6-9E74-4C17-A1F0-780ACC269105}"/>
              </a:ext>
            </a:extLst>
          </p:cNvPr>
          <p:cNvCxnSpPr>
            <a:cxnSpLocks/>
          </p:cNvCxnSpPr>
          <p:nvPr/>
        </p:nvCxnSpPr>
        <p:spPr>
          <a:xfrm>
            <a:off x="7284936" y="3787550"/>
            <a:ext cx="640763" cy="67779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A6679A-CC29-4D1A-A3DC-BC1B2696D77F}"/>
              </a:ext>
            </a:extLst>
          </p:cNvPr>
          <p:cNvSpPr txBox="1"/>
          <p:nvPr/>
        </p:nvSpPr>
        <p:spPr>
          <a:xfrm>
            <a:off x="4266298" y="2796510"/>
            <a:ext cx="3659401" cy="1264980"/>
          </a:xfrm>
          <a:prstGeom prst="cloud">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Variation in early years provision</a:t>
            </a:r>
          </a:p>
        </p:txBody>
      </p:sp>
    </p:spTree>
    <p:extLst>
      <p:ext uri="{BB962C8B-B14F-4D97-AF65-F5344CB8AC3E}">
        <p14:creationId xmlns:p14="http://schemas.microsoft.com/office/powerpoint/2010/main" val="1643181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5A98FDF-CF3E-496F-8A84-51C9FFD212E1}"/>
              </a:ext>
            </a:extLst>
          </p:cNvPr>
          <p:cNvSpPr txBox="1"/>
          <p:nvPr/>
        </p:nvSpPr>
        <p:spPr>
          <a:xfrm>
            <a:off x="4266298" y="2746234"/>
            <a:ext cx="3659401" cy="1827193"/>
          </a:xfrm>
          <a:prstGeom prst="cloud">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factors could influence parental choice?</a:t>
            </a:r>
          </a:p>
        </p:txBody>
      </p:sp>
      <p:sp>
        <p:nvSpPr>
          <p:cNvPr id="21" name="TextBox 20">
            <a:extLst>
              <a:ext uri="{FF2B5EF4-FFF2-40B4-BE49-F238E27FC236}">
                <a16:creationId xmlns:a16="http://schemas.microsoft.com/office/drawing/2014/main" id="{C4E88A7C-A7BA-4F26-9AE1-93B8F0685D0D}"/>
              </a:ext>
            </a:extLst>
          </p:cNvPr>
          <p:cNvSpPr txBox="1"/>
          <p:nvPr/>
        </p:nvSpPr>
        <p:spPr>
          <a:xfrm>
            <a:off x="1466698" y="2891964"/>
            <a:ext cx="218802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Cost </a:t>
            </a:r>
          </a:p>
        </p:txBody>
      </p:sp>
      <p:sp>
        <p:nvSpPr>
          <p:cNvPr id="22" name="TextBox 21">
            <a:extLst>
              <a:ext uri="{FF2B5EF4-FFF2-40B4-BE49-F238E27FC236}">
                <a16:creationId xmlns:a16="http://schemas.microsoft.com/office/drawing/2014/main" id="{7A4DEC8C-4786-47F7-9D27-7AE2E00FF266}"/>
              </a:ext>
            </a:extLst>
          </p:cNvPr>
          <p:cNvSpPr txBox="1"/>
          <p:nvPr/>
        </p:nvSpPr>
        <p:spPr>
          <a:xfrm>
            <a:off x="3297361" y="1213110"/>
            <a:ext cx="279864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Resources and activities available</a:t>
            </a:r>
          </a:p>
        </p:txBody>
      </p:sp>
      <p:sp>
        <p:nvSpPr>
          <p:cNvPr id="24" name="TextBox 23">
            <a:extLst>
              <a:ext uri="{FF2B5EF4-FFF2-40B4-BE49-F238E27FC236}">
                <a16:creationId xmlns:a16="http://schemas.microsoft.com/office/drawing/2014/main" id="{A75084E2-E1C0-492B-9402-BCF1AC5E7FEC}"/>
              </a:ext>
            </a:extLst>
          </p:cNvPr>
          <p:cNvSpPr txBox="1"/>
          <p:nvPr/>
        </p:nvSpPr>
        <p:spPr>
          <a:xfrm>
            <a:off x="7797209" y="1687207"/>
            <a:ext cx="1912257" cy="461665"/>
          </a:xfrm>
          <a:prstGeom prst="rect">
            <a:avLst/>
          </a:prstGeom>
          <a:noFill/>
        </p:spPr>
        <p:txBody>
          <a:bodyPr wrap="square">
            <a:spAutoFit/>
          </a:bodyPr>
          <a:lstStyle/>
          <a:p>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Location</a:t>
            </a:r>
            <a:endParaRPr lang="en-GB" sz="2400" dirty="0"/>
          </a:p>
        </p:txBody>
      </p:sp>
      <p:sp>
        <p:nvSpPr>
          <p:cNvPr id="25" name="TextBox 24">
            <a:extLst>
              <a:ext uri="{FF2B5EF4-FFF2-40B4-BE49-F238E27FC236}">
                <a16:creationId xmlns:a16="http://schemas.microsoft.com/office/drawing/2014/main" id="{A62D5D3A-C0C1-4740-9357-86C82889150F}"/>
              </a:ext>
            </a:extLst>
          </p:cNvPr>
          <p:cNvSpPr txBox="1"/>
          <p:nvPr/>
        </p:nvSpPr>
        <p:spPr>
          <a:xfrm>
            <a:off x="8291381" y="3083507"/>
            <a:ext cx="220254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Staff</a:t>
            </a:r>
          </a:p>
        </p:txBody>
      </p:sp>
      <p:sp>
        <p:nvSpPr>
          <p:cNvPr id="26" name="TextBox 25">
            <a:extLst>
              <a:ext uri="{FF2B5EF4-FFF2-40B4-BE49-F238E27FC236}">
                <a16:creationId xmlns:a16="http://schemas.microsoft.com/office/drawing/2014/main" id="{A5503ED0-5830-425F-91F6-94D678A87BFB}"/>
              </a:ext>
            </a:extLst>
          </p:cNvPr>
          <p:cNvSpPr txBox="1"/>
          <p:nvPr/>
        </p:nvSpPr>
        <p:spPr>
          <a:xfrm>
            <a:off x="6745826" y="5012250"/>
            <a:ext cx="4484576"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Recommendations from other parents </a:t>
            </a:r>
          </a:p>
        </p:txBody>
      </p:sp>
      <p:sp>
        <p:nvSpPr>
          <p:cNvPr id="27" name="TextBox 26">
            <a:extLst>
              <a:ext uri="{FF2B5EF4-FFF2-40B4-BE49-F238E27FC236}">
                <a16:creationId xmlns:a16="http://schemas.microsoft.com/office/drawing/2014/main" id="{0E2A30EE-17F9-4A2C-B1AA-235FB3D6FF86}"/>
              </a:ext>
            </a:extLst>
          </p:cNvPr>
          <p:cNvSpPr txBox="1"/>
          <p:nvPr/>
        </p:nvSpPr>
        <p:spPr>
          <a:xfrm>
            <a:off x="663128" y="4705384"/>
            <a:ext cx="3603170"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Ofsted reports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64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661604" y="2117354"/>
            <a:ext cx="10868792" cy="415498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State what is meant by statutory provision [1 mark]</a:t>
            </a:r>
          </a:p>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List four types of early years settings.  [4 mark]</a:t>
            </a:r>
          </a:p>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Explain how can opening times of an early years setting influence parental choice? [2 mark]</a:t>
            </a:r>
          </a:p>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As a qualified early years worker Sarah could work in a nursery school. </a:t>
            </a:r>
            <a:r>
              <a:rPr lang="en-GB" sz="2400" dirty="0">
                <a:ln>
                  <a:solidFill>
                    <a:sysClr val="windowText" lastClr="000000"/>
                  </a:solidFill>
                </a:ln>
                <a:solidFill>
                  <a:prstClr val="black"/>
                </a:solidFill>
                <a:latin typeface="Calibri" panose="020F0502020204030204"/>
              </a:rPr>
              <a:t>N</a:t>
            </a:r>
            <a:r>
              <a:rPr kumimoji="0" lang="en-GB" sz="2400" b="0" i="0" u="none" strike="noStrike" kern="1200" cap="none" spc="0" normalizeH="0" baseline="0" noProof="0" dirty="0" err="1">
                <a:ln>
                  <a:solidFill>
                    <a:sysClr val="windowText" lastClr="000000"/>
                  </a:solidFill>
                </a:ln>
                <a:solidFill>
                  <a:prstClr val="black"/>
                </a:solidFill>
                <a:effectLst/>
                <a:uLnTx/>
                <a:uFillTx/>
                <a:latin typeface="Calibri" panose="020F0502020204030204"/>
                <a:ea typeface="+mn-ea"/>
                <a:cs typeface="+mn-cs"/>
              </a:rPr>
              <a:t>ame</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three (3) other early years settings that Sarah could work in as a qualified early years worker.  [3 marks]</a:t>
            </a:r>
          </a:p>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List two ways a setting can vary which may influence parental options for childcare. [2 mark]</a:t>
            </a:r>
          </a:p>
          <a:p>
            <a:pPr marL="457200" marR="0" lvl="0" indent="-457200"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Choose one variation from 4a. Explain how or why this may affect parental decision. [2 marks]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375971"/>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Have a go at these PPQs </a:t>
            </a:r>
          </a:p>
        </p:txBody>
      </p:sp>
      <p:pic>
        <p:nvPicPr>
          <p:cNvPr id="18" name="Picture 17">
            <a:extLst>
              <a:ext uri="{FF2B5EF4-FFF2-40B4-BE49-F238E27FC236}">
                <a16:creationId xmlns:a16="http://schemas.microsoft.com/office/drawing/2014/main" id="{EC60850F-5B2F-4FFD-A722-339FC4FCFF00}"/>
              </a:ext>
            </a:extLst>
          </p:cNvPr>
          <p:cNvPicPr>
            <a:picLocks noChangeAspect="1"/>
          </p:cNvPicPr>
          <p:nvPr/>
        </p:nvPicPr>
        <p:blipFill rotWithShape="1">
          <a:blip r:embed="rId7"/>
          <a:srcRect l="13149" t="8400" r="8666" b="13651"/>
          <a:stretch/>
        </p:blipFill>
        <p:spPr>
          <a:xfrm>
            <a:off x="8732908" y="983283"/>
            <a:ext cx="971376" cy="637562"/>
          </a:xfrm>
          <a:prstGeom prst="rect">
            <a:avLst/>
          </a:prstGeom>
        </p:spPr>
      </p:pic>
    </p:spTree>
    <p:extLst>
      <p:ext uri="{BB962C8B-B14F-4D97-AF65-F5344CB8AC3E}">
        <p14:creationId xmlns:p14="http://schemas.microsoft.com/office/powerpoint/2010/main" val="245844723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057246" y="2810598"/>
            <a:ext cx="4864584" cy="175811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Services that have to be available by law.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Services provided in statute and funded by the government.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057246" y="1758601"/>
            <a:ext cx="4864584"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 State what is meant by statutory provision? [1 mark]</a:t>
            </a:r>
          </a:p>
        </p:txBody>
      </p:sp>
      <p:sp>
        <p:nvSpPr>
          <p:cNvPr id="18" name="TextBox 17">
            <a:extLst>
              <a:ext uri="{FF2B5EF4-FFF2-40B4-BE49-F238E27FC236}">
                <a16:creationId xmlns:a16="http://schemas.microsoft.com/office/drawing/2014/main" id="{2F17443F-8160-49B8-ABB3-643FE75C37D1}"/>
              </a:ext>
            </a:extLst>
          </p:cNvPr>
          <p:cNvSpPr txBox="1"/>
          <p:nvPr/>
        </p:nvSpPr>
        <p:spPr>
          <a:xfrm>
            <a:off x="6270172" y="2810598"/>
            <a:ext cx="4864582"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Crèche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Childminder</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Nursery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Pre-school</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Nursery class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Primary school</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FE9DA452-A6A6-44B8-82A9-71A062EC5258}"/>
              </a:ext>
            </a:extLst>
          </p:cNvPr>
          <p:cNvSpPr txBox="1"/>
          <p:nvPr/>
        </p:nvSpPr>
        <p:spPr>
          <a:xfrm>
            <a:off x="6270172" y="1739393"/>
            <a:ext cx="4864582"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2. </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List four types of early years settings. [4 mark]</a:t>
            </a:r>
          </a:p>
        </p:txBody>
      </p:sp>
    </p:spTree>
    <p:extLst>
      <p:ext uri="{BB962C8B-B14F-4D97-AF65-F5344CB8AC3E}">
        <p14:creationId xmlns:p14="http://schemas.microsoft.com/office/powerpoint/2010/main" val="1428718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967536" y="3152784"/>
            <a:ext cx="8234938" cy="126034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They might not open until after the parent needs to be at work, and might close before they can get to pick them up, so the service can’t take them when they need them 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941547" y="2060589"/>
            <a:ext cx="8260927"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3. Explain how can opening times of an early years setting influence parental choice? [2 mark]</a:t>
            </a:r>
          </a:p>
        </p:txBody>
      </p:sp>
    </p:spTree>
    <p:extLst>
      <p:ext uri="{BB962C8B-B14F-4D97-AF65-F5344CB8AC3E}">
        <p14:creationId xmlns:p14="http://schemas.microsoft.com/office/powerpoint/2010/main" val="35780476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223657" y="1012250"/>
            <a:ext cx="7360743" cy="538480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Award one mark for each relevant setting named, up to a maximum of three marks.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For example: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pre-school (1)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day nursery (1)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childminders (1)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primary school (1)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before and after school club (1)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holiday club (1)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crèche (1)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children’s centre (1).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 not credit nursery school as this is in the question. Accept any other suitable response.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403169" y="1682802"/>
            <a:ext cx="3441885" cy="378565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4. As a qualified early years worker Sarah could work in a nursery school.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Name three (3) other early years settings that Sarah could work in as a qualified early years worker.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[3 marks]</a:t>
            </a:r>
          </a:p>
        </p:txBody>
      </p:sp>
    </p:spTree>
    <p:extLst>
      <p:ext uri="{BB962C8B-B14F-4D97-AF65-F5344CB8AC3E}">
        <p14:creationId xmlns:p14="http://schemas.microsoft.com/office/powerpoint/2010/main" val="37653710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4095475" y="1254238"/>
            <a:ext cx="3598999" cy="43495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ccessibility: </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cost </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eligibility and admissions criteria</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Location</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opening times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apacity:</a:t>
            </a:r>
          </a:p>
          <a:p>
            <a:pPr marL="342900" indent="-342900">
              <a:lnSpc>
                <a:spcPct val="107000"/>
              </a:lnSpc>
              <a:spcAft>
                <a:spcPts val="800"/>
              </a:spcAft>
              <a:buFont typeface="Arial" panose="020B0604020202020204" pitchFamily="34" charset="0"/>
              <a:buChar char="•"/>
            </a:pP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a:t>
            </a: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umber of children </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ratio of staff to children</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226721" y="1536174"/>
            <a:ext cx="3598998" cy="378565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5</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(a) List two ways a setting can vary which may influence parental options for childcare. [2 mark]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5</a:t>
            </a: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(b) Choose one variation from </a:t>
            </a: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4b</a:t>
            </a: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Explain how or why this may affect parental decision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[2 marks]</a:t>
            </a:r>
          </a:p>
        </p:txBody>
      </p:sp>
      <p:sp>
        <p:nvSpPr>
          <p:cNvPr id="22" name="TextBox 21">
            <a:extLst>
              <a:ext uri="{FF2B5EF4-FFF2-40B4-BE49-F238E27FC236}">
                <a16:creationId xmlns:a16="http://schemas.microsoft.com/office/drawing/2014/main" id="{BD5973D6-AF46-4DFB-8F10-C619F61576B7}"/>
              </a:ext>
            </a:extLst>
          </p:cNvPr>
          <p:cNvSpPr txBox="1"/>
          <p:nvPr/>
        </p:nvSpPr>
        <p:spPr>
          <a:xfrm>
            <a:off x="7964231" y="1254238"/>
            <a:ext cx="3599000" cy="395435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Facilities: </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indoor environment </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outdoor environment </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resources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Approach: </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learning activities </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Policies</a:t>
            </a:r>
          </a:p>
          <a:p>
            <a:pPr marL="342900" indent="-342900">
              <a:lnSpc>
                <a:spcPct val="107000"/>
              </a:lnSpc>
              <a:spcAft>
                <a:spcPts val="800"/>
              </a:spcAft>
              <a:buFont typeface="Arial" panose="020B0604020202020204" pitchFamily="34" charset="0"/>
              <a:buChar char="•"/>
            </a:pPr>
            <a:r>
              <a:rPr lang="en-GB"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procedures </a:t>
            </a:r>
          </a:p>
        </p:txBody>
      </p:sp>
    </p:spTree>
    <p:extLst>
      <p:ext uri="{BB962C8B-B14F-4D97-AF65-F5344CB8AC3E}">
        <p14:creationId xmlns:p14="http://schemas.microsoft.com/office/powerpoint/2010/main" val="24800334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119AF44-6C0C-4D1C-8286-01C11E7BB786}"/>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2" name="Content Placeholder 2">
            <a:extLst>
              <a:ext uri="{FF2B5EF4-FFF2-40B4-BE49-F238E27FC236}">
                <a16:creationId xmlns:a16="http://schemas.microsoft.com/office/drawing/2014/main" id="{A5DE610F-2794-4B14-BE7A-838694A8EE65}"/>
              </a:ext>
            </a:extLst>
          </p:cNvPr>
          <p:cNvSpPr txBox="1">
            <a:spLocks/>
          </p:cNvSpPr>
          <p:nvPr/>
        </p:nvSpPr>
        <p:spPr>
          <a:xfrm>
            <a:off x="577926" y="2512055"/>
            <a:ext cx="10671711" cy="1833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n>
                  <a:solidFill>
                    <a:schemeClr val="tx1"/>
                  </a:solidFill>
                </a:ln>
              </a:rPr>
              <a:t>By the end of the lesson you should be able to…</a:t>
            </a:r>
            <a:endParaRPr lang="en-GB" sz="2400" dirty="0">
              <a:ln>
                <a:solidFill>
                  <a:schemeClr val="tx1"/>
                </a:solidFill>
              </a:ln>
            </a:endParaRPr>
          </a:p>
        </p:txBody>
      </p:sp>
      <p:sp>
        <p:nvSpPr>
          <p:cNvPr id="24" name="Content Placeholder 2">
            <a:extLst>
              <a:ext uri="{FF2B5EF4-FFF2-40B4-BE49-F238E27FC236}">
                <a16:creationId xmlns:a16="http://schemas.microsoft.com/office/drawing/2014/main" id="{096E2C43-2843-4021-A7B8-A47B79CD7518}"/>
              </a:ext>
            </a:extLst>
          </p:cNvPr>
          <p:cNvSpPr txBox="1">
            <a:spLocks/>
          </p:cNvSpPr>
          <p:nvPr/>
        </p:nvSpPr>
        <p:spPr>
          <a:xfrm>
            <a:off x="1196883" y="4126090"/>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Recall and state key definitions from Content Area 4</a:t>
            </a:r>
          </a:p>
        </p:txBody>
      </p:sp>
      <p:sp>
        <p:nvSpPr>
          <p:cNvPr id="25" name="Content Placeholder 2">
            <a:extLst>
              <a:ext uri="{FF2B5EF4-FFF2-40B4-BE49-F238E27FC236}">
                <a16:creationId xmlns:a16="http://schemas.microsoft.com/office/drawing/2014/main" id="{E202334E-062D-4276-935B-2F6DA2175C01}"/>
              </a:ext>
            </a:extLst>
          </p:cNvPr>
          <p:cNvSpPr txBox="1">
            <a:spLocks/>
          </p:cNvSpPr>
          <p:nvPr/>
        </p:nvSpPr>
        <p:spPr>
          <a:xfrm>
            <a:off x="3733130" y="3299192"/>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Apply knowledge to exam style questions </a:t>
            </a:r>
            <a:endParaRPr lang="en-US" sz="2400" dirty="0">
              <a:ln>
                <a:solidFill>
                  <a:schemeClr val="tx1"/>
                </a:solidFill>
              </a:ln>
              <a:cs typeface="Calibri"/>
            </a:endParaRPr>
          </a:p>
        </p:txBody>
      </p:sp>
      <p:pic>
        <p:nvPicPr>
          <p:cNvPr id="26" name="Picture 25">
            <a:extLst>
              <a:ext uri="{FF2B5EF4-FFF2-40B4-BE49-F238E27FC236}">
                <a16:creationId xmlns:a16="http://schemas.microsoft.com/office/drawing/2014/main" id="{7E24ACB7-78AB-439C-AD18-D15C55BB253F}"/>
              </a:ext>
            </a:extLst>
          </p:cNvPr>
          <p:cNvPicPr>
            <a:picLocks noChangeAspect="1"/>
          </p:cNvPicPr>
          <p:nvPr/>
        </p:nvPicPr>
        <p:blipFill>
          <a:blip r:embed="rId4"/>
          <a:stretch>
            <a:fillRect/>
          </a:stretch>
        </p:blipFill>
        <p:spPr>
          <a:xfrm>
            <a:off x="9380530" y="3127537"/>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1111932" y="2770025"/>
            <a:ext cx="4279691"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Complete the wordsearch to find key terms from CA4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latin typeface="Calibri" panose="020F0502020204030204"/>
              </a:rPr>
              <a:t>S&amp;C – can you define any of the key terms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A59EC18-C07E-4FC4-B4C8-308445400D56}"/>
              </a:ext>
            </a:extLst>
          </p:cNvPr>
          <p:cNvPicPr>
            <a:picLocks noChangeAspect="1"/>
          </p:cNvPicPr>
          <p:nvPr/>
        </p:nvPicPr>
        <p:blipFill>
          <a:blip r:embed="rId10"/>
          <a:stretch>
            <a:fillRect/>
          </a:stretch>
        </p:blipFill>
        <p:spPr>
          <a:xfrm>
            <a:off x="7545759" y="1219199"/>
            <a:ext cx="3608588" cy="5282675"/>
          </a:xfrm>
          <a:prstGeom prst="rect">
            <a:avLst/>
          </a:prstGeom>
        </p:spPr>
      </p:pic>
      <p:pic>
        <p:nvPicPr>
          <p:cNvPr id="18" name="Picture 17">
            <a:extLst>
              <a:ext uri="{FF2B5EF4-FFF2-40B4-BE49-F238E27FC236}">
                <a16:creationId xmlns:a16="http://schemas.microsoft.com/office/drawing/2014/main" id="{C9C2469B-5C0F-41A8-AF7F-FA3ACC47E06E}"/>
              </a:ext>
            </a:extLst>
          </p:cNvPr>
          <p:cNvPicPr>
            <a:picLocks noChangeAspect="1"/>
          </p:cNvPicPr>
          <p:nvPr/>
        </p:nvPicPr>
        <p:blipFill rotWithShape="1">
          <a:blip r:embed="rId7"/>
          <a:srcRect l="13149" t="8400" r="8666" b="13651"/>
          <a:stretch/>
        </p:blipFill>
        <p:spPr>
          <a:xfrm>
            <a:off x="5560688" y="1872838"/>
            <a:ext cx="1366935" cy="897187"/>
          </a:xfrm>
          <a:prstGeom prst="rect">
            <a:avLst/>
          </a:prstGeom>
        </p:spPr>
      </p:pic>
    </p:spTree>
    <p:extLst>
      <p:ext uri="{BB962C8B-B14F-4D97-AF65-F5344CB8AC3E}">
        <p14:creationId xmlns:p14="http://schemas.microsoft.com/office/powerpoint/2010/main" val="22201009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9622613A-E81E-44A7-95D4-2B6FA01B46D5}"/>
              </a:ext>
            </a:extLst>
          </p:cNvPr>
          <p:cNvGraphicFramePr>
            <a:graphicFrameLocks noGrp="1"/>
          </p:cNvGraphicFramePr>
          <p:nvPr>
            <p:extLst>
              <p:ext uri="{D42A27DB-BD31-4B8C-83A1-F6EECF244321}">
                <p14:modId xmlns:p14="http://schemas.microsoft.com/office/powerpoint/2010/main" val="2876921552"/>
              </p:ext>
            </p:extLst>
          </p:nvPr>
        </p:nvGraphicFramePr>
        <p:xfrm>
          <a:off x="2148487" y="1096433"/>
          <a:ext cx="7895026" cy="4906433"/>
        </p:xfrm>
        <a:graphic>
          <a:graphicData uri="http://schemas.openxmlformats.org/drawingml/2006/table">
            <a:tbl>
              <a:tblPr firstRow="1" bandRow="1">
                <a:tableStyleId>{5940675A-B579-460E-94D1-54222C63F5DA}</a:tableStyleId>
              </a:tblPr>
              <a:tblGrid>
                <a:gridCol w="3296086">
                  <a:extLst>
                    <a:ext uri="{9D8B030D-6E8A-4147-A177-3AD203B41FA5}">
                      <a16:colId xmlns:a16="http://schemas.microsoft.com/office/drawing/2014/main" val="2683396980"/>
                    </a:ext>
                  </a:extLst>
                </a:gridCol>
                <a:gridCol w="4598940">
                  <a:extLst>
                    <a:ext uri="{9D8B030D-6E8A-4147-A177-3AD203B41FA5}">
                      <a16:colId xmlns:a16="http://schemas.microsoft.com/office/drawing/2014/main" val="2616853982"/>
                    </a:ext>
                  </a:extLst>
                </a:gridCol>
              </a:tblGrid>
              <a:tr h="777401">
                <a:tc gridSpan="2">
                  <a:txBody>
                    <a:bodyPr/>
                    <a:lstStyle/>
                    <a:p>
                      <a:pPr algn="ctr"/>
                      <a:r>
                        <a:rPr lang="en-GB" sz="2400" dirty="0">
                          <a:ln>
                            <a:solidFill>
                              <a:sysClr val="windowText" lastClr="000000"/>
                            </a:solidFill>
                          </a:ln>
                          <a:solidFill>
                            <a:sysClr val="windowText" lastClr="000000"/>
                          </a:solidFill>
                        </a:rPr>
                        <a:t>Types of early year provision </a:t>
                      </a:r>
                    </a:p>
                  </a:txBody>
                  <a:tcPr anchor="ctr">
                    <a:solidFill>
                      <a:schemeClr val="bg2"/>
                    </a:solidFill>
                  </a:tcPr>
                </a:tc>
                <a:tc hMerge="1">
                  <a:txBody>
                    <a:bodyPr/>
                    <a:lstStyle/>
                    <a:p>
                      <a:endParaRPr lang="en-GB" sz="2400" dirty="0">
                        <a:ln>
                          <a:solidFill>
                            <a:sysClr val="windowText" lastClr="000000"/>
                          </a:solidFill>
                        </a:ln>
                        <a:solidFill>
                          <a:sysClr val="windowText" lastClr="000000"/>
                        </a:solidFill>
                      </a:endParaRPr>
                    </a:p>
                  </a:txBody>
                  <a:tcPr/>
                </a:tc>
                <a:extLst>
                  <a:ext uri="{0D108BD9-81ED-4DB2-BD59-A6C34878D82A}">
                    <a16:rowId xmlns:a16="http://schemas.microsoft.com/office/drawing/2014/main" val="3776913334"/>
                  </a:ext>
                </a:extLst>
              </a:tr>
              <a:tr h="1376344">
                <a:tc>
                  <a:txBody>
                    <a:bodyPr/>
                    <a:lstStyle/>
                    <a:p>
                      <a:pPr algn="ctr"/>
                      <a:r>
                        <a:rPr lang="en-GB" sz="2400" dirty="0">
                          <a:ln>
                            <a:solidFill>
                              <a:sysClr val="windowText" lastClr="000000"/>
                            </a:solidFill>
                          </a:ln>
                          <a:solidFill>
                            <a:sysClr val="windowText" lastClr="000000"/>
                          </a:solidFill>
                        </a:rPr>
                        <a:t>Statutory </a:t>
                      </a:r>
                    </a:p>
                  </a:txBody>
                  <a:tcPr anchor="ctr"/>
                </a:tc>
                <a:tc>
                  <a:txBody>
                    <a:bodyPr/>
                    <a:lstStyle/>
                    <a:p>
                      <a:pPr algn="ctr"/>
                      <a:r>
                        <a:rPr lang="en-GB" sz="2000" dirty="0">
                          <a:ln>
                            <a:solidFill>
                              <a:sysClr val="windowText" lastClr="000000"/>
                            </a:solidFill>
                          </a:ln>
                          <a:solidFill>
                            <a:sysClr val="windowText" lastClr="000000"/>
                          </a:solidFill>
                        </a:rPr>
                        <a:t>Provided in statute and funded by the government </a:t>
                      </a:r>
                    </a:p>
                  </a:txBody>
                  <a:tcPr anchor="ctr"/>
                </a:tc>
                <a:extLst>
                  <a:ext uri="{0D108BD9-81ED-4DB2-BD59-A6C34878D82A}">
                    <a16:rowId xmlns:a16="http://schemas.microsoft.com/office/drawing/2014/main" val="3550464305"/>
                  </a:ext>
                </a:extLst>
              </a:tr>
              <a:tr h="1376344">
                <a:tc>
                  <a:txBody>
                    <a:bodyPr/>
                    <a:lstStyle/>
                    <a:p>
                      <a:pPr algn="ctr"/>
                      <a:r>
                        <a:rPr lang="en-GB" sz="2400" dirty="0">
                          <a:ln>
                            <a:solidFill>
                              <a:sysClr val="windowText" lastClr="000000"/>
                            </a:solidFill>
                          </a:ln>
                          <a:solidFill>
                            <a:sysClr val="windowText" lastClr="000000"/>
                          </a:solidFill>
                        </a:rPr>
                        <a:t>Private</a:t>
                      </a:r>
                    </a:p>
                  </a:txBody>
                  <a:tcPr anchor="ctr"/>
                </a:tc>
                <a:tc>
                  <a:txBody>
                    <a:bodyPr/>
                    <a:lstStyle/>
                    <a:p>
                      <a:pPr algn="ctr"/>
                      <a:r>
                        <a:rPr lang="en-GB" sz="2000" dirty="0">
                          <a:ln>
                            <a:solidFill>
                              <a:sysClr val="windowText" lastClr="000000"/>
                            </a:solidFill>
                          </a:ln>
                          <a:solidFill>
                            <a:sysClr val="windowText" lastClr="000000"/>
                          </a:solidFill>
                        </a:rPr>
                        <a:t>Profit making business where services are chargeable </a:t>
                      </a:r>
                    </a:p>
                  </a:txBody>
                  <a:tcPr anchor="ctr"/>
                </a:tc>
                <a:extLst>
                  <a:ext uri="{0D108BD9-81ED-4DB2-BD59-A6C34878D82A}">
                    <a16:rowId xmlns:a16="http://schemas.microsoft.com/office/drawing/2014/main" val="1240454626"/>
                  </a:ext>
                </a:extLst>
              </a:tr>
              <a:tr h="1376344">
                <a:tc>
                  <a:txBody>
                    <a:bodyPr/>
                    <a:lstStyle/>
                    <a:p>
                      <a:pPr algn="ctr"/>
                      <a:r>
                        <a:rPr lang="en-GB" sz="2400" dirty="0">
                          <a:ln>
                            <a:solidFill>
                              <a:sysClr val="windowText" lastClr="000000"/>
                            </a:solidFill>
                          </a:ln>
                          <a:solidFill>
                            <a:sysClr val="windowText" lastClr="000000"/>
                          </a:solidFill>
                        </a:rPr>
                        <a:t>Voluntary </a:t>
                      </a:r>
                    </a:p>
                  </a:txBody>
                  <a:tcPr anchor="ctr"/>
                </a:tc>
                <a:tc>
                  <a:txBody>
                    <a:bodyPr/>
                    <a:lstStyle/>
                    <a:p>
                      <a:pPr algn="ctr"/>
                      <a:r>
                        <a:rPr lang="en-GB" sz="2000" dirty="0">
                          <a:ln>
                            <a:solidFill>
                              <a:sysClr val="windowText" lastClr="000000"/>
                            </a:solidFill>
                          </a:ln>
                          <a:solidFill>
                            <a:sysClr val="windowText" lastClr="000000"/>
                          </a:solidFill>
                        </a:rPr>
                        <a:t>Charities and not for profit organisations set up to meet the needs of the child and their families </a:t>
                      </a:r>
                    </a:p>
                  </a:txBody>
                  <a:tcPr anchor="ctr"/>
                </a:tc>
                <a:extLst>
                  <a:ext uri="{0D108BD9-81ED-4DB2-BD59-A6C34878D82A}">
                    <a16:rowId xmlns:a16="http://schemas.microsoft.com/office/drawing/2014/main" val="1385539923"/>
                  </a:ext>
                </a:extLst>
              </a:tr>
            </a:tbl>
          </a:graphicData>
        </a:graphic>
      </p:graphicFrame>
      <p:pic>
        <p:nvPicPr>
          <p:cNvPr id="18" name="Picture 2" descr="0c1456c9d77df880a8097389c36dc2fb_all-students-student-government-clipart-drawing_1500-1323  – The Bamboo">
            <a:extLst>
              <a:ext uri="{FF2B5EF4-FFF2-40B4-BE49-F238E27FC236}">
                <a16:creationId xmlns:a16="http://schemas.microsoft.com/office/drawing/2014/main" id="{9142A71A-30F7-4EC1-9067-F09C58091CD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596" b="98050" l="10000" r="97813">
                        <a14:foregroundMark x1="45625" y1="5142" x2="21094" y2="46277"/>
                        <a14:foregroundMark x1="21094" y1="46277" x2="8438" y2="90071"/>
                        <a14:foregroundMark x1="8438" y1="90071" x2="87656" y2="95922"/>
                        <a14:foregroundMark x1="87656" y1="95922" x2="93281" y2="17908"/>
                        <a14:foregroundMark x1="93281" y1="17908" x2="88594" y2="11702"/>
                        <a14:foregroundMark x1="49531" y1="2837" x2="16875" y2="82447"/>
                        <a14:foregroundMark x1="16875" y1="82447" x2="87656" y2="98050"/>
                        <a14:foregroundMark x1="87656" y1="98050" x2="91094" y2="30319"/>
                        <a14:foregroundMark x1="91094" y1="30319" x2="41406" y2="29610"/>
                        <a14:foregroundMark x1="41406" y1="29610" x2="76563" y2="65071"/>
                        <a14:foregroundMark x1="76563" y1="65071" x2="76875" y2="37234"/>
                        <a14:foregroundMark x1="52500" y1="10638" x2="92500" y2="1773"/>
                        <a14:foregroundMark x1="51563" y1="3901" x2="97813" y2="29255"/>
                        <a14:foregroundMark x1="97813" y1="29255" x2="16250" y2="89007"/>
                        <a14:foregroundMark x1="16250" y1="89007" x2="89531" y2="80319"/>
                      </a14:backgroundRemoval>
                    </a14:imgEffect>
                  </a14:imgLayer>
                </a14:imgProps>
              </a:ext>
              <a:ext uri="{28A0092B-C50C-407E-A947-70E740481C1C}">
                <a14:useLocalDpi xmlns:a14="http://schemas.microsoft.com/office/drawing/2010/main" val="0"/>
              </a:ext>
            </a:extLst>
          </a:blip>
          <a:srcRect/>
          <a:stretch>
            <a:fillRect/>
          </a:stretch>
        </p:blipFill>
        <p:spPr bwMode="auto">
          <a:xfrm>
            <a:off x="4398632" y="2584566"/>
            <a:ext cx="597774" cy="526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oney clipart transparent background 24043961 PNG">
            <a:extLst>
              <a:ext uri="{FF2B5EF4-FFF2-40B4-BE49-F238E27FC236}">
                <a16:creationId xmlns:a16="http://schemas.microsoft.com/office/drawing/2014/main" id="{57C02DDA-D764-4143-AECC-B41992ECBC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7291" y="3895528"/>
            <a:ext cx="526788" cy="5267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haritable Stock Illustrations – 10,138 Charitable Stock Illustrations,  Vectors &amp; Clipart - Dreamstime">
            <a:extLst>
              <a:ext uri="{FF2B5EF4-FFF2-40B4-BE49-F238E27FC236}">
                <a16:creationId xmlns:a16="http://schemas.microsoft.com/office/drawing/2014/main" id="{8BC02B0C-26B0-4F22-A98D-0AC82D9D3A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8631" y="5414484"/>
            <a:ext cx="724107" cy="52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6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E8456A0-D239-46BA-8831-A0F361B3CB0F}"/>
              </a:ext>
            </a:extLst>
          </p:cNvPr>
          <p:cNvSpPr txBox="1"/>
          <p:nvPr/>
        </p:nvSpPr>
        <p:spPr>
          <a:xfrm>
            <a:off x="423634" y="3167598"/>
            <a:ext cx="2774654"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Types of Early Years Setting </a:t>
            </a:r>
          </a:p>
        </p:txBody>
      </p:sp>
      <p:graphicFrame>
        <p:nvGraphicFramePr>
          <p:cNvPr id="21" name="Table 7">
            <a:extLst>
              <a:ext uri="{FF2B5EF4-FFF2-40B4-BE49-F238E27FC236}">
                <a16:creationId xmlns:a16="http://schemas.microsoft.com/office/drawing/2014/main" id="{ED85AB36-46AD-4764-97A1-127B405CD414}"/>
              </a:ext>
            </a:extLst>
          </p:cNvPr>
          <p:cNvGraphicFramePr>
            <a:graphicFrameLocks noGrp="1"/>
          </p:cNvGraphicFramePr>
          <p:nvPr>
            <p:extLst>
              <p:ext uri="{D42A27DB-BD31-4B8C-83A1-F6EECF244321}">
                <p14:modId xmlns:p14="http://schemas.microsoft.com/office/powerpoint/2010/main" val="713861000"/>
              </p:ext>
            </p:extLst>
          </p:nvPr>
        </p:nvGraphicFramePr>
        <p:xfrm>
          <a:off x="3590847" y="1203005"/>
          <a:ext cx="8267091" cy="5070238"/>
        </p:xfrm>
        <a:graphic>
          <a:graphicData uri="http://schemas.openxmlformats.org/drawingml/2006/table">
            <a:tbl>
              <a:tblPr firstRow="1" bandRow="1">
                <a:tableStyleId>{5940675A-B579-460E-94D1-54222C63F5DA}</a:tableStyleId>
              </a:tblPr>
              <a:tblGrid>
                <a:gridCol w="2176843">
                  <a:extLst>
                    <a:ext uri="{9D8B030D-6E8A-4147-A177-3AD203B41FA5}">
                      <a16:colId xmlns:a16="http://schemas.microsoft.com/office/drawing/2014/main" val="3137610311"/>
                    </a:ext>
                  </a:extLst>
                </a:gridCol>
                <a:gridCol w="2332473">
                  <a:extLst>
                    <a:ext uri="{9D8B030D-6E8A-4147-A177-3AD203B41FA5}">
                      <a16:colId xmlns:a16="http://schemas.microsoft.com/office/drawing/2014/main" val="145733806"/>
                    </a:ext>
                  </a:extLst>
                </a:gridCol>
                <a:gridCol w="1766606">
                  <a:extLst>
                    <a:ext uri="{9D8B030D-6E8A-4147-A177-3AD203B41FA5}">
                      <a16:colId xmlns:a16="http://schemas.microsoft.com/office/drawing/2014/main" val="2400377098"/>
                    </a:ext>
                  </a:extLst>
                </a:gridCol>
                <a:gridCol w="1991169">
                  <a:extLst>
                    <a:ext uri="{9D8B030D-6E8A-4147-A177-3AD203B41FA5}">
                      <a16:colId xmlns:a16="http://schemas.microsoft.com/office/drawing/2014/main" val="4253133415"/>
                    </a:ext>
                  </a:extLst>
                </a:gridCol>
              </a:tblGrid>
              <a:tr h="690442">
                <a:tc>
                  <a:txBody>
                    <a:bodyPr/>
                    <a:lstStyle/>
                    <a:p>
                      <a:pPr algn="ctr"/>
                      <a:r>
                        <a:rPr lang="en-GB" sz="2000" dirty="0">
                          <a:ln>
                            <a:solidFill>
                              <a:sysClr val="windowText" lastClr="000000"/>
                            </a:solidFill>
                          </a:ln>
                          <a:solidFill>
                            <a:sysClr val="windowText" lastClr="000000"/>
                          </a:solidFill>
                        </a:rPr>
                        <a:t>Early Years Setting </a:t>
                      </a:r>
                    </a:p>
                  </a:txBody>
                  <a:tcPr anchor="ctr"/>
                </a:tc>
                <a:tc>
                  <a:txBody>
                    <a:bodyPr/>
                    <a:lstStyle/>
                    <a:p>
                      <a:pPr algn="ctr"/>
                      <a:r>
                        <a:rPr lang="en-GB" sz="2000" dirty="0">
                          <a:ln>
                            <a:solidFill>
                              <a:sysClr val="windowText" lastClr="000000"/>
                            </a:solidFill>
                          </a:ln>
                          <a:solidFill>
                            <a:sysClr val="windowText" lastClr="000000"/>
                          </a:solidFill>
                        </a:rPr>
                        <a:t>Setting/Location</a:t>
                      </a:r>
                    </a:p>
                  </a:txBody>
                  <a:tcPr anchor="ctr"/>
                </a:tc>
                <a:tc>
                  <a:txBody>
                    <a:bodyPr/>
                    <a:lstStyle/>
                    <a:p>
                      <a:pPr algn="ctr"/>
                      <a:r>
                        <a:rPr lang="en-GB" sz="2000" dirty="0">
                          <a:ln>
                            <a:solidFill>
                              <a:sysClr val="windowText" lastClr="000000"/>
                            </a:solidFill>
                          </a:ln>
                          <a:solidFill>
                            <a:sysClr val="windowText" lastClr="000000"/>
                          </a:solidFill>
                        </a:rPr>
                        <a:t>Age Group</a:t>
                      </a:r>
                    </a:p>
                  </a:txBody>
                  <a:tcPr anchor="ctr"/>
                </a:tc>
                <a:tc>
                  <a:txBody>
                    <a:bodyPr/>
                    <a:lstStyle/>
                    <a:p>
                      <a:pPr algn="ctr"/>
                      <a:r>
                        <a:rPr lang="en-GB" sz="2000" dirty="0">
                          <a:ln>
                            <a:solidFill>
                              <a:sysClr val="windowText" lastClr="000000"/>
                            </a:solidFill>
                          </a:ln>
                          <a:solidFill>
                            <a:sysClr val="windowText" lastClr="000000"/>
                          </a:solidFill>
                        </a:rPr>
                        <a:t>P/S/V</a:t>
                      </a:r>
                    </a:p>
                  </a:txBody>
                  <a:tcPr anchor="ctr"/>
                </a:tc>
                <a:extLst>
                  <a:ext uri="{0D108BD9-81ED-4DB2-BD59-A6C34878D82A}">
                    <a16:rowId xmlns:a16="http://schemas.microsoft.com/office/drawing/2014/main" val="3995408438"/>
                  </a:ext>
                </a:extLst>
              </a:tr>
              <a:tr h="990635">
                <a:tc>
                  <a:txBody>
                    <a:bodyPr/>
                    <a:lstStyle/>
                    <a:p>
                      <a:pPr algn="ctr"/>
                      <a:r>
                        <a:rPr lang="en-GB" sz="2000" dirty="0">
                          <a:ln>
                            <a:solidFill>
                              <a:srgbClr val="FF0000"/>
                            </a:solidFill>
                          </a:ln>
                          <a:solidFill>
                            <a:srgbClr val="FF0000"/>
                          </a:solidFill>
                        </a:rPr>
                        <a:t>Crèche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FF0000"/>
                            </a:solidFill>
                          </a:ln>
                          <a:solidFill>
                            <a:srgbClr val="FF0000"/>
                          </a:solidFill>
                        </a:rPr>
                        <a:t>Parent/carer stay on premises</a:t>
                      </a:r>
                      <a:br>
                        <a:rPr lang="en-GB" sz="2000" dirty="0">
                          <a:ln>
                            <a:solidFill>
                              <a:srgbClr val="FF0000"/>
                            </a:solidFill>
                          </a:ln>
                          <a:solidFill>
                            <a:srgbClr val="FF0000"/>
                          </a:solidFill>
                        </a:rPr>
                      </a:br>
                      <a:r>
                        <a:rPr lang="en-GB" sz="2000" dirty="0">
                          <a:ln>
                            <a:solidFill>
                              <a:srgbClr val="FF0000"/>
                            </a:solidFill>
                          </a:ln>
                          <a:solidFill>
                            <a:srgbClr val="FF0000"/>
                          </a:solidFill>
                        </a:rPr>
                        <a:t>e.g. shopping centre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FF0000"/>
                            </a:solidFill>
                          </a:ln>
                          <a:solidFill>
                            <a:srgbClr val="FF0000"/>
                          </a:solidFill>
                        </a:rPr>
                        <a:t>Up to 8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rgbClr val="FF0000"/>
                          </a:solidFill>
                        </a:ln>
                        <a:solidFill>
                          <a:srgbClr val="FF0000"/>
                        </a:solidFill>
                      </a:endParaRPr>
                    </a:p>
                  </a:txBody>
                  <a:tcPr anchor="ctr"/>
                </a:tc>
                <a:extLst>
                  <a:ext uri="{0D108BD9-81ED-4DB2-BD59-A6C34878D82A}">
                    <a16:rowId xmlns:a16="http://schemas.microsoft.com/office/drawing/2014/main" val="3630162998"/>
                  </a:ext>
                </a:extLst>
              </a:tr>
              <a:tr h="690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2"/>
                            </a:solidFill>
                          </a:ln>
                          <a:solidFill>
                            <a:schemeClr val="accent2"/>
                          </a:solidFill>
                        </a:rPr>
                        <a:t>Childminder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2"/>
                            </a:solidFill>
                          </a:ln>
                          <a:solidFill>
                            <a:schemeClr val="accent2"/>
                          </a:solidFill>
                        </a:rPr>
                        <a:t>Practitioner’s own home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2"/>
                            </a:solidFill>
                          </a:ln>
                          <a:solidFill>
                            <a:schemeClr val="accent2"/>
                          </a:solidFill>
                        </a:rPr>
                        <a:t>Birth to early teens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chemeClr val="accent2"/>
                          </a:solidFill>
                        </a:ln>
                        <a:solidFill>
                          <a:schemeClr val="accent2"/>
                        </a:solidFill>
                      </a:endParaRPr>
                    </a:p>
                  </a:txBody>
                  <a:tcPr anchor="ctr"/>
                </a:tc>
                <a:extLst>
                  <a:ext uri="{0D108BD9-81ED-4DB2-BD59-A6C34878D82A}">
                    <a16:rowId xmlns:a16="http://schemas.microsoft.com/office/drawing/2014/main" val="957140614"/>
                  </a:ext>
                </a:extLst>
              </a:tr>
              <a:tr h="390250">
                <a:tc>
                  <a:txBody>
                    <a:bodyPr/>
                    <a:lstStyle/>
                    <a:p>
                      <a:pPr algn="ctr"/>
                      <a:r>
                        <a:rPr lang="en-GB" sz="2000" dirty="0">
                          <a:ln>
                            <a:solidFill>
                              <a:schemeClr val="accent6"/>
                            </a:solidFill>
                          </a:ln>
                          <a:solidFill>
                            <a:schemeClr val="accent6"/>
                          </a:solidFill>
                        </a:rPr>
                        <a:t>Nursery</a:t>
                      </a:r>
                    </a:p>
                  </a:txBody>
                  <a:tcPr anchor="ctr"/>
                </a:tc>
                <a:tc>
                  <a:txBody>
                    <a:bodyPr/>
                    <a:lstStyle/>
                    <a:p>
                      <a:pPr algn="ctr"/>
                      <a:r>
                        <a:rPr lang="en-GB" sz="2000" dirty="0">
                          <a:ln>
                            <a:solidFill>
                              <a:schemeClr val="accent6"/>
                            </a:solidFill>
                          </a:ln>
                          <a:solidFill>
                            <a:schemeClr val="accent6"/>
                          </a:solidFill>
                        </a:rPr>
                        <a:t>Nursery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6"/>
                            </a:solidFill>
                          </a:ln>
                          <a:solidFill>
                            <a:schemeClr val="accent6"/>
                          </a:solidFill>
                        </a:rPr>
                        <a:t>0 – 5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chemeClr val="accent6"/>
                          </a:solidFill>
                        </a:ln>
                        <a:solidFill>
                          <a:schemeClr val="accent6"/>
                        </a:solidFill>
                      </a:endParaRPr>
                    </a:p>
                  </a:txBody>
                  <a:tcPr anchor="ctr"/>
                </a:tc>
                <a:extLst>
                  <a:ext uri="{0D108BD9-81ED-4DB2-BD59-A6C34878D82A}">
                    <a16:rowId xmlns:a16="http://schemas.microsoft.com/office/drawing/2014/main" val="2531000989"/>
                  </a:ext>
                </a:extLst>
              </a:tr>
              <a:tr h="748885">
                <a:tc>
                  <a:txBody>
                    <a:bodyPr/>
                    <a:lstStyle/>
                    <a:p>
                      <a:pPr algn="ctr"/>
                      <a:r>
                        <a:rPr lang="en-GB" sz="2000" dirty="0">
                          <a:ln>
                            <a:solidFill>
                              <a:schemeClr val="accent1"/>
                            </a:solidFill>
                          </a:ln>
                          <a:solidFill>
                            <a:schemeClr val="accent1"/>
                          </a:solidFill>
                        </a:rPr>
                        <a:t>Pre-school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1"/>
                            </a:solidFill>
                          </a:ln>
                          <a:solidFill>
                            <a:schemeClr val="accent1"/>
                          </a:solidFill>
                        </a:rPr>
                        <a:t>Community venues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chemeClr val="accent1"/>
                            </a:solidFill>
                          </a:ln>
                          <a:solidFill>
                            <a:schemeClr val="accent1"/>
                          </a:solidFill>
                        </a:rPr>
                        <a:t>2 – 4 years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chemeClr val="accent1"/>
                          </a:solidFill>
                        </a:ln>
                        <a:solidFill>
                          <a:schemeClr val="accent1"/>
                        </a:solidFill>
                      </a:endParaRPr>
                    </a:p>
                  </a:txBody>
                  <a:tcPr anchor="ctr"/>
                </a:tc>
                <a:extLst>
                  <a:ext uri="{0D108BD9-81ED-4DB2-BD59-A6C34878D82A}">
                    <a16:rowId xmlns:a16="http://schemas.microsoft.com/office/drawing/2014/main" val="3944906721"/>
                  </a:ext>
                </a:extLst>
              </a:tr>
              <a:tr h="990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7030A0"/>
                            </a:solidFill>
                          </a:ln>
                          <a:solidFill>
                            <a:srgbClr val="7030A0"/>
                          </a:solidFill>
                        </a:rPr>
                        <a:t>Nursery class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7030A0"/>
                            </a:solidFill>
                          </a:ln>
                          <a:solidFill>
                            <a:srgbClr val="7030A0"/>
                          </a:solidFill>
                        </a:rPr>
                        <a:t>Connected to primary school </a:t>
                      </a:r>
                    </a:p>
                    <a:p>
                      <a:pPr algn="ctr"/>
                      <a:endParaRPr lang="en-GB" sz="2000" dirty="0">
                        <a:ln>
                          <a:solidFill>
                            <a:srgbClr val="7030A0"/>
                          </a:solidFill>
                        </a:ln>
                        <a:solidFill>
                          <a:srgbClr val="7030A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7030A0"/>
                            </a:solidFill>
                          </a:ln>
                          <a:solidFill>
                            <a:srgbClr val="7030A0"/>
                          </a:solidFill>
                        </a:rPr>
                        <a:t>3 – 4 years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rgbClr val="7030A0"/>
                          </a:solidFill>
                        </a:ln>
                        <a:solidFill>
                          <a:srgbClr val="7030A0"/>
                        </a:solidFill>
                      </a:endParaRPr>
                    </a:p>
                  </a:txBody>
                  <a:tcPr anchor="ctr"/>
                </a:tc>
                <a:extLst>
                  <a:ext uri="{0D108BD9-81ED-4DB2-BD59-A6C34878D82A}">
                    <a16:rowId xmlns:a16="http://schemas.microsoft.com/office/drawing/2014/main" val="2134859089"/>
                  </a:ext>
                </a:extLst>
              </a:tr>
              <a:tr h="521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FF00FF"/>
                            </a:solidFill>
                          </a:ln>
                          <a:solidFill>
                            <a:srgbClr val="FF00FF"/>
                          </a:solidFill>
                        </a:rPr>
                        <a:t>Primary school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FF00FF"/>
                            </a:solidFill>
                          </a:ln>
                          <a:solidFill>
                            <a:srgbClr val="FF00FF"/>
                          </a:solidFill>
                        </a:rPr>
                        <a:t>Primary school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n>
                            <a:solidFill>
                              <a:srgbClr val="FF00FF"/>
                            </a:solidFill>
                          </a:ln>
                          <a:solidFill>
                            <a:srgbClr val="FF00FF"/>
                          </a:solidFill>
                        </a:rPr>
                        <a:t>4 – 11 years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ln>
                          <a:solidFill>
                            <a:srgbClr val="FF00FF"/>
                          </a:solidFill>
                        </a:ln>
                        <a:solidFill>
                          <a:srgbClr val="FF00FF"/>
                        </a:solidFill>
                      </a:endParaRPr>
                    </a:p>
                  </a:txBody>
                  <a:tcPr anchor="ctr"/>
                </a:tc>
                <a:extLst>
                  <a:ext uri="{0D108BD9-81ED-4DB2-BD59-A6C34878D82A}">
                    <a16:rowId xmlns:a16="http://schemas.microsoft.com/office/drawing/2014/main" val="3556602791"/>
                  </a:ext>
                </a:extLst>
              </a:tr>
            </a:tbl>
          </a:graphicData>
        </a:graphic>
      </p:graphicFrame>
    </p:spTree>
    <p:extLst>
      <p:ext uri="{BB962C8B-B14F-4D97-AF65-F5344CB8AC3E}">
        <p14:creationId xmlns:p14="http://schemas.microsoft.com/office/powerpoint/2010/main" val="4082045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47DB0F31-2627-4A10-897A-88490492A6D9}"/>
              </a:ext>
            </a:extLst>
          </p:cNvPr>
          <p:cNvGraphicFramePr>
            <a:graphicFrameLocks noGrp="1"/>
          </p:cNvGraphicFramePr>
          <p:nvPr>
            <p:extLst>
              <p:ext uri="{D42A27DB-BD31-4B8C-83A1-F6EECF244321}">
                <p14:modId xmlns:p14="http://schemas.microsoft.com/office/powerpoint/2010/main" val="3567486574"/>
              </p:ext>
            </p:extLst>
          </p:nvPr>
        </p:nvGraphicFramePr>
        <p:xfrm>
          <a:off x="695350" y="1911947"/>
          <a:ext cx="10801298" cy="4782475"/>
        </p:xfrm>
        <a:graphic>
          <a:graphicData uri="http://schemas.openxmlformats.org/drawingml/2006/table">
            <a:tbl>
              <a:tblPr firstRow="1" firstCol="1" bandRow="1">
                <a:tableStyleId>{5940675A-B579-460E-94D1-54222C63F5DA}</a:tableStyleId>
              </a:tblPr>
              <a:tblGrid>
                <a:gridCol w="1326917">
                  <a:extLst>
                    <a:ext uri="{9D8B030D-6E8A-4147-A177-3AD203B41FA5}">
                      <a16:colId xmlns:a16="http://schemas.microsoft.com/office/drawing/2014/main" val="2553786490"/>
                    </a:ext>
                  </a:extLst>
                </a:gridCol>
                <a:gridCol w="2944671">
                  <a:extLst>
                    <a:ext uri="{9D8B030D-6E8A-4147-A177-3AD203B41FA5}">
                      <a16:colId xmlns:a16="http://schemas.microsoft.com/office/drawing/2014/main" val="4258419579"/>
                    </a:ext>
                  </a:extLst>
                </a:gridCol>
                <a:gridCol w="2929675">
                  <a:extLst>
                    <a:ext uri="{9D8B030D-6E8A-4147-A177-3AD203B41FA5}">
                      <a16:colId xmlns:a16="http://schemas.microsoft.com/office/drawing/2014/main" val="3960367322"/>
                    </a:ext>
                  </a:extLst>
                </a:gridCol>
                <a:gridCol w="3600035">
                  <a:extLst>
                    <a:ext uri="{9D8B030D-6E8A-4147-A177-3AD203B41FA5}">
                      <a16:colId xmlns:a16="http://schemas.microsoft.com/office/drawing/2014/main" val="4142388658"/>
                    </a:ext>
                  </a:extLst>
                </a:gridCol>
              </a:tblGrid>
              <a:tr h="331395">
                <a:tc>
                  <a:txBody>
                    <a:bodyPr/>
                    <a:lstStyle/>
                    <a:p>
                      <a:pPr>
                        <a:lnSpc>
                          <a:spcPct val="115000"/>
                        </a:lnSpc>
                        <a:spcAft>
                          <a:spcPts val="0"/>
                        </a:spcAft>
                      </a:pPr>
                      <a:r>
                        <a:rPr lang="en-GB" sz="1600" dirty="0">
                          <a:ln>
                            <a:solidFill>
                              <a:sysClr val="windowText" lastClr="000000"/>
                            </a:solidFill>
                          </a:ln>
                          <a:solidFill>
                            <a:sysClr val="windowText" lastClr="000000"/>
                          </a:solidFill>
                          <a:effectLst/>
                        </a:rPr>
                        <a:t>Purpose:</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nSpc>
                          <a:spcPct val="115000"/>
                        </a:lnSpc>
                        <a:spcAft>
                          <a:spcPts val="0"/>
                        </a:spcAft>
                      </a:pPr>
                      <a:r>
                        <a:rPr lang="en-GB" sz="1600" dirty="0">
                          <a:ln>
                            <a:solidFill>
                              <a:sysClr val="windowText" lastClr="000000"/>
                            </a:solidFill>
                          </a:ln>
                          <a:solidFill>
                            <a:sysClr val="windowText" lastClr="000000"/>
                          </a:solidFill>
                          <a:effectLst/>
                        </a:rPr>
                        <a:t>Support parents and carers</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15000"/>
                        </a:lnSpc>
                        <a:spcAft>
                          <a:spcPts val="0"/>
                        </a:spcAft>
                      </a:pPr>
                      <a:r>
                        <a:rPr lang="en-GB" sz="1600" dirty="0">
                          <a:ln>
                            <a:solidFill>
                              <a:sysClr val="windowText" lastClr="000000"/>
                            </a:solidFill>
                          </a:ln>
                          <a:solidFill>
                            <a:sysClr val="windowText" lastClr="000000"/>
                          </a:solidFill>
                          <a:effectLst/>
                        </a:rPr>
                        <a:t>Promote holistic development</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a:txBody>
                    <a:bodyPr/>
                    <a:lstStyle/>
                    <a:p>
                      <a:pPr>
                        <a:lnSpc>
                          <a:spcPct val="115000"/>
                        </a:lnSpc>
                        <a:spcAft>
                          <a:spcPts val="0"/>
                        </a:spcAft>
                      </a:pPr>
                      <a:r>
                        <a:rPr lang="en-GB" sz="1600" dirty="0">
                          <a:ln>
                            <a:solidFill>
                              <a:sysClr val="windowText" lastClr="000000"/>
                            </a:solidFill>
                          </a:ln>
                          <a:solidFill>
                            <a:sysClr val="windowText" lastClr="000000"/>
                          </a:solidFill>
                          <a:effectLst/>
                        </a:rPr>
                        <a:t>Promote learning</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02103977"/>
                  </a:ext>
                </a:extLst>
              </a:tr>
              <a:tr h="683523">
                <a:tc rowSpan="4">
                  <a:txBody>
                    <a:bodyPr/>
                    <a:lstStyle/>
                    <a:p>
                      <a:pPr>
                        <a:lnSpc>
                          <a:spcPct val="115000"/>
                        </a:lnSpc>
                        <a:spcAft>
                          <a:spcPts val="1000"/>
                        </a:spcAft>
                      </a:pPr>
                      <a:r>
                        <a:rPr lang="en-GB" sz="1600" dirty="0">
                          <a:ln>
                            <a:solidFill>
                              <a:sysClr val="windowText" lastClr="000000"/>
                            </a:solidFill>
                          </a:ln>
                          <a:solidFill>
                            <a:sysClr val="windowText" lastClr="000000"/>
                          </a:solidFill>
                          <a:effectLst/>
                        </a:rPr>
                        <a:t>Examples</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seek or retain employment </a:t>
                      </a:r>
                    </a:p>
                  </a:txBody>
                  <a:tcPr marL="68580" marR="68580" marT="0" marB="0">
                    <a:solidFill>
                      <a:schemeClr val="accent6">
                        <a:lumMod val="20000"/>
                        <a:lumOff val="80000"/>
                      </a:schemeClr>
                    </a:solidFill>
                  </a:tcPr>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physical </a:t>
                      </a: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15000"/>
                        </a:lnSpc>
                        <a:spcAft>
                          <a:spcPts val="0"/>
                        </a:spcAft>
                      </a:pPr>
                      <a:r>
                        <a:rPr lang="en-GB" sz="1600" dirty="0">
                          <a:ln>
                            <a:solidFill>
                              <a:sysClr val="windowText" lastClr="000000"/>
                            </a:solidFill>
                          </a:ln>
                          <a:solidFill>
                            <a:sysClr val="windowText" lastClr="000000"/>
                          </a:solidFill>
                          <a:effectLst/>
                        </a:rPr>
                        <a:t>promote learning through the prime and specific areas of learning in the EYFS</a:t>
                      </a:r>
                    </a:p>
                  </a:txBody>
                  <a:tcPr marL="68580" marR="68580" marT="0" marB="0">
                    <a:solidFill>
                      <a:schemeClr val="accent2">
                        <a:lumMod val="40000"/>
                        <a:lumOff val="60000"/>
                      </a:schemeClr>
                    </a:solidFill>
                  </a:tcPr>
                </a:tc>
                <a:extLst>
                  <a:ext uri="{0D108BD9-81ED-4DB2-BD59-A6C34878D82A}">
                    <a16:rowId xmlns:a16="http://schemas.microsoft.com/office/drawing/2014/main" val="2660890724"/>
                  </a:ext>
                </a:extLst>
              </a:tr>
              <a:tr h="843001">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receive respite (break)</a:t>
                      </a:r>
                    </a:p>
                    <a:p>
                      <a:pPr marL="0" indent="0">
                        <a:lnSpc>
                          <a:spcPct val="115000"/>
                        </a:lnSpc>
                        <a:spcAft>
                          <a:spcPts val="1000"/>
                        </a:spcAft>
                        <a:buFont typeface="Arial" panose="020B0604020202020204" pitchFamily="34" charset="0"/>
                        <a:buNone/>
                      </a:pP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cognitive</a:t>
                      </a:r>
                    </a:p>
                    <a:p>
                      <a:pPr marL="0" indent="0">
                        <a:lnSpc>
                          <a:spcPct val="115000"/>
                        </a:lnSpc>
                        <a:spcAft>
                          <a:spcPts val="1000"/>
                        </a:spcAft>
                        <a:buFont typeface="Arial" panose="020B0604020202020204" pitchFamily="34" charset="0"/>
                        <a:buNone/>
                      </a:pP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rowSpan="2">
                  <a:txBody>
                    <a:bodyPr/>
                    <a:lstStyle/>
                    <a:p>
                      <a:pPr>
                        <a:lnSpc>
                          <a:spcPct val="115000"/>
                        </a:lnSpc>
                        <a:spcAft>
                          <a:spcPts val="1000"/>
                        </a:spcAft>
                      </a:pPr>
                      <a:r>
                        <a:rPr lang="en-GB" sz="1600" dirty="0">
                          <a:ln>
                            <a:solidFill>
                              <a:sysClr val="windowText" lastClr="000000"/>
                            </a:solidFill>
                          </a:ln>
                          <a:solidFill>
                            <a:sysClr val="windowText" lastClr="000000"/>
                          </a:solidFill>
                          <a:effectLst/>
                        </a:rPr>
                        <a:t>Prime:</a:t>
                      </a:r>
                      <a:br>
                        <a:rPr lang="en-GB" sz="1600" dirty="0">
                          <a:ln>
                            <a:solidFill>
                              <a:sysClr val="windowText" lastClr="000000"/>
                            </a:solidFill>
                          </a:ln>
                          <a:solidFill>
                            <a:sysClr val="windowText" lastClr="000000"/>
                          </a:solidFill>
                          <a:effectLst/>
                        </a:rPr>
                      </a:br>
                      <a:r>
                        <a:rPr lang="en-GB" sz="1600" dirty="0">
                          <a:ln>
                            <a:solidFill>
                              <a:sysClr val="windowText" lastClr="000000"/>
                            </a:solidFill>
                          </a:ln>
                          <a:solidFill>
                            <a:sysClr val="windowText" lastClr="000000"/>
                          </a:solidFill>
                          <a:effectLst/>
                        </a:rPr>
                        <a:t>• communication &amp; language </a:t>
                      </a:r>
                    </a:p>
                    <a:p>
                      <a:pPr>
                        <a:lnSpc>
                          <a:spcPct val="115000"/>
                        </a:lnSpc>
                        <a:spcAft>
                          <a:spcPts val="1000"/>
                        </a:spcAft>
                      </a:pPr>
                      <a:r>
                        <a:rPr lang="en-GB" sz="1600" dirty="0">
                          <a:ln>
                            <a:solidFill>
                              <a:sysClr val="windowText" lastClr="000000"/>
                            </a:solidFill>
                          </a:ln>
                          <a:solidFill>
                            <a:sysClr val="windowText" lastClr="000000"/>
                          </a:solidFill>
                          <a:effectLst/>
                        </a:rPr>
                        <a:t>• physical development </a:t>
                      </a:r>
                    </a:p>
                    <a:p>
                      <a:pPr>
                        <a:lnSpc>
                          <a:spcPct val="115000"/>
                        </a:lnSpc>
                        <a:spcAft>
                          <a:spcPts val="1000"/>
                        </a:spcAft>
                      </a:pPr>
                      <a:r>
                        <a:rPr lang="en-GB" sz="1600" dirty="0">
                          <a:ln>
                            <a:solidFill>
                              <a:sysClr val="windowText" lastClr="000000"/>
                            </a:solidFill>
                          </a:ln>
                          <a:solidFill>
                            <a:sysClr val="windowText" lastClr="000000"/>
                          </a:solidFill>
                          <a:effectLst/>
                        </a:rPr>
                        <a:t>• personal, social and emotional development</a:t>
                      </a:r>
                    </a:p>
                  </a:txBody>
                  <a:tcPr marL="68580" marR="68580" marT="0" marB="0">
                    <a:solidFill>
                      <a:schemeClr val="accent2">
                        <a:lumMod val="40000"/>
                        <a:lumOff val="60000"/>
                      </a:schemeClr>
                    </a:solidFill>
                  </a:tcPr>
                </a:tc>
                <a:extLst>
                  <a:ext uri="{0D108BD9-81ED-4DB2-BD59-A6C34878D82A}">
                    <a16:rowId xmlns:a16="http://schemas.microsoft.com/office/drawing/2014/main" val="221441236"/>
                  </a:ext>
                </a:extLst>
              </a:tr>
              <a:tr h="748970">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 access training opportunities </a:t>
                      </a:r>
                    </a:p>
                    <a:p>
                      <a:pPr marL="0" indent="0">
                        <a:lnSpc>
                          <a:spcPct val="115000"/>
                        </a:lnSpc>
                        <a:spcAft>
                          <a:spcPts val="1000"/>
                        </a:spcAft>
                        <a:buFont typeface="Arial" panose="020B0604020202020204" pitchFamily="34" charset="0"/>
                        <a:buNone/>
                      </a:pP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social and emotional </a:t>
                      </a: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endParaRPr lang="en-GB"/>
                    </a:p>
                  </a:txBody>
                  <a:tcPr/>
                </a:tc>
                <a:extLst>
                  <a:ext uri="{0D108BD9-81ED-4DB2-BD59-A6C34878D82A}">
                    <a16:rowId xmlns:a16="http://schemas.microsoft.com/office/drawing/2014/main" val="2434915866"/>
                  </a:ext>
                </a:extLst>
              </a:tr>
              <a:tr h="1589815">
                <a:tc vMerge="1">
                  <a:txBody>
                    <a:bodyPr/>
                    <a:lstStyle/>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participate in recreation and leisure activities (e.g. arts/crafts/gym)</a:t>
                      </a:r>
                    </a:p>
                    <a:p>
                      <a:pPr marL="0" indent="0">
                        <a:lnSpc>
                          <a:spcPct val="115000"/>
                        </a:lnSpc>
                        <a:spcAft>
                          <a:spcPts val="1000"/>
                        </a:spcAft>
                        <a:buFont typeface="Arial" panose="020B0604020202020204" pitchFamily="34" charset="0"/>
                        <a:buNone/>
                      </a:pP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285750" indent="-285750">
                        <a:lnSpc>
                          <a:spcPct val="115000"/>
                        </a:lnSpc>
                        <a:spcAft>
                          <a:spcPts val="1000"/>
                        </a:spcAft>
                        <a:buFont typeface="Arial" panose="020B0604020202020204" pitchFamily="34" charset="0"/>
                        <a:buChar char="•"/>
                      </a:pPr>
                      <a:r>
                        <a:rPr lang="en-GB" sz="2000" dirty="0">
                          <a:ln>
                            <a:solidFill>
                              <a:sysClr val="windowText" lastClr="000000"/>
                            </a:solidFill>
                          </a:ln>
                          <a:solidFill>
                            <a:sysClr val="windowText" lastClr="000000"/>
                          </a:solidFill>
                          <a:effectLst/>
                        </a:rPr>
                        <a:t>language &amp; communication</a:t>
                      </a:r>
                      <a:endParaRPr lang="en-GB" sz="20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15000"/>
                        </a:lnSpc>
                        <a:spcAft>
                          <a:spcPts val="1000"/>
                        </a:spcAft>
                      </a:pPr>
                      <a:r>
                        <a:rPr lang="en-GB" sz="1600" dirty="0">
                          <a:ln>
                            <a:solidFill>
                              <a:sysClr val="windowText" lastClr="000000"/>
                            </a:solidFill>
                          </a:ln>
                          <a:solidFill>
                            <a:sysClr val="windowText" lastClr="000000"/>
                          </a:solidFill>
                          <a:effectLst/>
                        </a:rPr>
                        <a:t>Specific:</a:t>
                      </a:r>
                      <a:br>
                        <a:rPr lang="en-GB" sz="1600" dirty="0">
                          <a:ln>
                            <a:solidFill>
                              <a:sysClr val="windowText" lastClr="000000"/>
                            </a:solidFill>
                          </a:ln>
                          <a:solidFill>
                            <a:sysClr val="windowText" lastClr="000000"/>
                          </a:solidFill>
                          <a:effectLst/>
                        </a:rPr>
                      </a:br>
                      <a:r>
                        <a:rPr lang="en-GB" sz="1600" dirty="0">
                          <a:ln>
                            <a:solidFill>
                              <a:sysClr val="windowText" lastClr="000000"/>
                            </a:solidFill>
                          </a:ln>
                          <a:solidFill>
                            <a:sysClr val="windowText" lastClr="000000"/>
                          </a:solidFill>
                          <a:effectLst/>
                        </a:rPr>
                        <a:t>• literacy </a:t>
                      </a:r>
                    </a:p>
                    <a:p>
                      <a:pPr>
                        <a:lnSpc>
                          <a:spcPct val="115000"/>
                        </a:lnSpc>
                        <a:spcAft>
                          <a:spcPts val="1000"/>
                        </a:spcAft>
                      </a:pPr>
                      <a:r>
                        <a:rPr lang="en-GB" sz="1600" dirty="0">
                          <a:ln>
                            <a:solidFill>
                              <a:sysClr val="windowText" lastClr="000000"/>
                            </a:solidFill>
                          </a:ln>
                          <a:solidFill>
                            <a:sysClr val="windowText" lastClr="000000"/>
                          </a:solidFill>
                          <a:effectLst/>
                        </a:rPr>
                        <a:t>• mathematics</a:t>
                      </a:r>
                    </a:p>
                    <a:p>
                      <a:pPr>
                        <a:lnSpc>
                          <a:spcPct val="115000"/>
                        </a:lnSpc>
                        <a:spcAft>
                          <a:spcPts val="1000"/>
                        </a:spcAft>
                      </a:pPr>
                      <a:r>
                        <a:rPr lang="en-GB" sz="1600" dirty="0">
                          <a:ln>
                            <a:solidFill>
                              <a:sysClr val="windowText" lastClr="000000"/>
                            </a:solidFill>
                          </a:ln>
                          <a:solidFill>
                            <a:sysClr val="windowText" lastClr="000000"/>
                          </a:solidFill>
                          <a:effectLst/>
                        </a:rPr>
                        <a:t>• understanding the world </a:t>
                      </a:r>
                    </a:p>
                    <a:p>
                      <a:pPr>
                        <a:lnSpc>
                          <a:spcPct val="115000"/>
                        </a:lnSpc>
                        <a:spcAft>
                          <a:spcPts val="1000"/>
                        </a:spcAft>
                      </a:pPr>
                      <a:r>
                        <a:rPr lang="en-GB" sz="1600" dirty="0">
                          <a:ln>
                            <a:solidFill>
                              <a:sysClr val="windowText" lastClr="000000"/>
                            </a:solidFill>
                          </a:ln>
                          <a:solidFill>
                            <a:sysClr val="windowText" lastClr="000000"/>
                          </a:solidFill>
                          <a:effectLst/>
                        </a:rPr>
                        <a:t>• expressive arts and design</a:t>
                      </a:r>
                      <a:endParaRPr lang="en-GB" sz="16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412385251"/>
                  </a:ext>
                </a:extLst>
              </a:tr>
            </a:tbl>
          </a:graphicData>
        </a:graphic>
      </p:graphicFrame>
      <p:sp>
        <p:nvSpPr>
          <p:cNvPr id="21" name="TextBox 20">
            <a:extLst>
              <a:ext uri="{FF2B5EF4-FFF2-40B4-BE49-F238E27FC236}">
                <a16:creationId xmlns:a16="http://schemas.microsoft.com/office/drawing/2014/main" id="{8607AB66-5ABD-434A-9219-3DA8F5E67B62}"/>
              </a:ext>
            </a:extLst>
          </p:cNvPr>
          <p:cNvSpPr txBox="1"/>
          <p:nvPr/>
        </p:nvSpPr>
        <p:spPr>
          <a:xfrm>
            <a:off x="1949786" y="1107007"/>
            <a:ext cx="8626261"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GB" sz="2400" u="sng" dirty="0">
                <a:ln>
                  <a:solidFill>
                    <a:sysClr val="windowText" lastClr="000000"/>
                  </a:solidFill>
                </a:ln>
                <a:solidFill>
                  <a:prstClr val="black"/>
                </a:solidFill>
                <a:latin typeface="Calibri" panose="020F0502020204030204"/>
              </a:rPr>
              <a:t>Purpose of Early Years Provision –  why are the settings required?</a:t>
            </a:r>
          </a:p>
        </p:txBody>
      </p:sp>
    </p:spTree>
    <p:extLst>
      <p:ext uri="{BB962C8B-B14F-4D97-AF65-F5344CB8AC3E}">
        <p14:creationId xmlns:p14="http://schemas.microsoft.com/office/powerpoint/2010/main" val="1658694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9DAB639-B233-4D5C-BAFA-7491D9D64F2F}"/>
              </a:ext>
            </a:extLst>
          </p:cNvPr>
          <p:cNvSpPr txBox="1"/>
          <p:nvPr/>
        </p:nvSpPr>
        <p:spPr>
          <a:xfrm>
            <a:off x="4266299" y="926077"/>
            <a:ext cx="3659401"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EYFS</a:t>
            </a:r>
          </a:p>
        </p:txBody>
      </p:sp>
      <p:sp>
        <p:nvSpPr>
          <p:cNvPr id="21" name="TextBox 20">
            <a:extLst>
              <a:ext uri="{FF2B5EF4-FFF2-40B4-BE49-F238E27FC236}">
                <a16:creationId xmlns:a16="http://schemas.microsoft.com/office/drawing/2014/main" id="{2693E30A-9524-4F13-8A8D-17E49B7FC65A}"/>
              </a:ext>
            </a:extLst>
          </p:cNvPr>
          <p:cNvSpPr txBox="1"/>
          <p:nvPr/>
        </p:nvSpPr>
        <p:spPr>
          <a:xfrm>
            <a:off x="383297" y="1550087"/>
            <a:ext cx="6649956" cy="489364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2400" b="1" dirty="0">
                <a:solidFill>
                  <a:schemeClr val="tx1"/>
                </a:solidFill>
                <a:highlight>
                  <a:srgbClr val="FFFF00"/>
                </a:highlight>
              </a:rPr>
              <a:t>EYFS</a:t>
            </a:r>
            <a:r>
              <a:rPr lang="en-GB" sz="2400" b="1" dirty="0">
                <a:solidFill>
                  <a:schemeClr val="tx1"/>
                </a:solidFill>
              </a:rPr>
              <a:t> - Early Years Foundation Stage – the curriculum that children learn 0 – 5 years. </a:t>
            </a:r>
          </a:p>
          <a:p>
            <a:pPr marL="285750" indent="-285750">
              <a:buFont typeface="Arial" panose="020B0604020202020204" pitchFamily="34" charset="0"/>
              <a:buChar char="•"/>
            </a:pPr>
            <a:r>
              <a:rPr lang="en-GB" sz="2400" b="1" dirty="0">
                <a:solidFill>
                  <a:schemeClr val="tx1"/>
                </a:solidFill>
                <a:highlight>
                  <a:srgbClr val="FFFF00"/>
                </a:highlight>
              </a:rPr>
              <a:t>Prime </a:t>
            </a:r>
            <a:r>
              <a:rPr lang="en-GB" sz="2400" b="1" dirty="0">
                <a:solidFill>
                  <a:schemeClr val="tx1"/>
                </a:solidFill>
              </a:rPr>
              <a:t>- </a:t>
            </a:r>
            <a:r>
              <a:rPr lang="en-GB" sz="2400" dirty="0">
                <a:solidFill>
                  <a:schemeClr val="tx1"/>
                </a:solidFill>
              </a:rPr>
              <a:t>Areas of learning that are particularly important for building a foundation for igniting children’s curiosity, enthusiasm for learning, forming relationships and thriving. </a:t>
            </a:r>
            <a:r>
              <a:rPr lang="en-GB" sz="2400" b="1" dirty="0">
                <a:solidFill>
                  <a:schemeClr val="tx1"/>
                </a:solidFill>
              </a:rPr>
              <a:t>(personal, social and emotional development, physical development, communication and language)</a:t>
            </a:r>
          </a:p>
          <a:p>
            <a:pPr marL="285750" indent="-285750">
              <a:buFont typeface="Arial" panose="020B0604020202020204" pitchFamily="34" charset="0"/>
              <a:buChar char="•"/>
            </a:pPr>
            <a:r>
              <a:rPr lang="en-GB" sz="2400" b="1" dirty="0">
                <a:solidFill>
                  <a:schemeClr val="tx1"/>
                </a:solidFill>
                <a:highlight>
                  <a:srgbClr val="FFFF00"/>
                </a:highlight>
              </a:rPr>
              <a:t>Specific</a:t>
            </a:r>
            <a:r>
              <a:rPr lang="en-GB" sz="2400" b="1" dirty="0">
                <a:solidFill>
                  <a:schemeClr val="tx1"/>
                </a:solidFill>
              </a:rPr>
              <a:t> - </a:t>
            </a:r>
            <a:r>
              <a:rPr lang="en-GB" sz="2400" dirty="0">
                <a:solidFill>
                  <a:schemeClr val="tx1"/>
                </a:solidFill>
              </a:rPr>
              <a:t>Providers must also support children in four specific areas, through which the three prime areas are strengthened and applied. </a:t>
            </a:r>
            <a:r>
              <a:rPr lang="en-GB" sz="2400" b="1" dirty="0">
                <a:solidFill>
                  <a:schemeClr val="tx1"/>
                </a:solidFill>
              </a:rPr>
              <a:t>(literacy, mathematics, understanding the world, expressive arts and design)</a:t>
            </a:r>
          </a:p>
        </p:txBody>
      </p:sp>
      <p:sp>
        <p:nvSpPr>
          <p:cNvPr id="19" name="TextBox 18">
            <a:extLst>
              <a:ext uri="{FF2B5EF4-FFF2-40B4-BE49-F238E27FC236}">
                <a16:creationId xmlns:a16="http://schemas.microsoft.com/office/drawing/2014/main" id="{2A700D05-D2E0-4E47-9EC4-F5CB9F40B95E}"/>
              </a:ext>
            </a:extLst>
          </p:cNvPr>
          <p:cNvSpPr txBox="1"/>
          <p:nvPr/>
        </p:nvSpPr>
        <p:spPr>
          <a:xfrm>
            <a:off x="7155543" y="1550087"/>
            <a:ext cx="4689781" cy="38164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 Early Years Foundation Stage (EYFS) sets the standards that all early years providers must meet to ensure that children learn and develop well and are kept healthy and safe.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It promotes teaching and learning to ensure children’s ‘school readiness’ and gives children the broad range of knowledge and skills that provide the right foundation for good future progress through school and life.</a:t>
            </a:r>
          </a:p>
        </p:txBody>
      </p:sp>
    </p:spTree>
    <p:extLst>
      <p:ext uri="{BB962C8B-B14F-4D97-AF65-F5344CB8AC3E}">
        <p14:creationId xmlns:p14="http://schemas.microsoft.com/office/powerpoint/2010/main" val="15166539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54363BF-44A2-4940-824E-53E0A1DA9B4A}"/>
              </a:ext>
            </a:extLst>
          </p:cNvPr>
          <p:cNvPicPr/>
          <p:nvPr/>
        </p:nvPicPr>
        <p:blipFill>
          <a:blip r:embed="rId10">
            <a:extLst>
              <a:ext uri="{28A0092B-C50C-407E-A947-70E740481C1C}">
                <a14:useLocalDpi xmlns:a14="http://schemas.microsoft.com/office/drawing/2010/main" val="0"/>
              </a:ext>
            </a:extLst>
          </a:blip>
          <a:stretch>
            <a:fillRect/>
          </a:stretch>
        </p:blipFill>
        <p:spPr>
          <a:xfrm>
            <a:off x="2723899" y="781829"/>
            <a:ext cx="6491080" cy="6076171"/>
          </a:xfrm>
          <a:prstGeom prst="rect">
            <a:avLst/>
          </a:prstGeom>
        </p:spPr>
      </p:pic>
    </p:spTree>
    <p:extLst>
      <p:ext uri="{BB962C8B-B14F-4D97-AF65-F5344CB8AC3E}">
        <p14:creationId xmlns:p14="http://schemas.microsoft.com/office/powerpoint/2010/main" val="154603008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CA4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883E8E-3546-4FD6-9E32-C6DAEB9E6218}"/>
              </a:ext>
            </a:extLst>
          </p:cNvPr>
          <p:cNvSpPr txBox="1"/>
          <p:nvPr/>
        </p:nvSpPr>
        <p:spPr>
          <a:xfrm>
            <a:off x="1239630" y="1670513"/>
            <a:ext cx="9481930"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All early years provisions need to promote learning to meet the early years learning goals within the statutory framework; The Early Years Foundation Scheme </a:t>
            </a:r>
          </a:p>
        </p:txBody>
      </p:sp>
      <p:pic>
        <p:nvPicPr>
          <p:cNvPr id="21" name="Picture 4" descr="See the source image">
            <a:extLst>
              <a:ext uri="{FF2B5EF4-FFF2-40B4-BE49-F238E27FC236}">
                <a16:creationId xmlns:a16="http://schemas.microsoft.com/office/drawing/2014/main" id="{E9B63082-5F6F-47E9-9E6E-42E1A7F969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6303" y="3144034"/>
            <a:ext cx="8948584" cy="266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2535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2039</Words>
  <Application>Microsoft Office PowerPoint</Application>
  <PresentationFormat>Widescreen</PresentationFormat>
  <Paragraphs>395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H Rajub (BRI)</cp:lastModifiedBy>
  <cp:revision>10</cp:revision>
  <dcterms:created xsi:type="dcterms:W3CDTF">2023-09-11T16:25:58Z</dcterms:created>
  <dcterms:modified xsi:type="dcterms:W3CDTF">2025-05-19T11:06:19Z</dcterms:modified>
</cp:coreProperties>
</file>