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303" r:id="rId2"/>
    <p:sldId id="306" r:id="rId3"/>
    <p:sldId id="305" r:id="rId4"/>
    <p:sldId id="304" r:id="rId5"/>
    <p:sldId id="323" r:id="rId6"/>
    <p:sldId id="307" r:id="rId7"/>
    <p:sldId id="313" r:id="rId8"/>
    <p:sldId id="324" r:id="rId9"/>
    <p:sldId id="325" r:id="rId10"/>
    <p:sldId id="309" r:id="rId11"/>
    <p:sldId id="314" r:id="rId12"/>
    <p:sldId id="315" r:id="rId13"/>
    <p:sldId id="326" r:id="rId14"/>
    <p:sldId id="312" r:id="rId15"/>
    <p:sldId id="310" r:id="rId16"/>
    <p:sldId id="327" r:id="rId17"/>
    <p:sldId id="311" r:id="rId18"/>
    <p:sldId id="316" r:id="rId19"/>
    <p:sldId id="328" r:id="rId20"/>
    <p:sldId id="329" r:id="rId21"/>
    <p:sldId id="330" r:id="rId22"/>
    <p:sldId id="317" r:id="rId23"/>
    <p:sldId id="318" r:id="rId24"/>
    <p:sldId id="319" r:id="rId25"/>
    <p:sldId id="320" r:id="rId26"/>
    <p:sldId id="321" r:id="rId27"/>
    <p:sldId id="322"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D18E"/>
    <a:srgbClr val="BDD7EE"/>
    <a:srgbClr val="BF9FFF"/>
    <a:srgbClr val="FABC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3" d="100"/>
          <a:sy n="113" d="100"/>
        </p:scale>
        <p:origin x="51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 Rajub (BRI)" userId="25de294b-1729-47d0-8a02-185838d10908" providerId="ADAL" clId="{A599A87F-1FE5-4D45-A864-39B97BDDA256}"/>
    <pc:docChg chg="addSld modSld">
      <pc:chgData name="H Rajub (BRI)" userId="25de294b-1729-47d0-8a02-185838d10908" providerId="ADAL" clId="{A599A87F-1FE5-4D45-A864-39B97BDDA256}" dt="2025-05-01T11:35:04.950" v="36" actId="208"/>
      <pc:docMkLst>
        <pc:docMk/>
      </pc:docMkLst>
      <pc:sldChg chg="addSp delSp modSp add mod modAnim">
        <pc:chgData name="H Rajub (BRI)" userId="25de294b-1729-47d0-8a02-185838d10908" providerId="ADAL" clId="{A599A87F-1FE5-4D45-A864-39B97BDDA256}" dt="2025-05-01T11:35:04.950" v="36" actId="208"/>
        <pc:sldMkLst>
          <pc:docMk/>
          <pc:sldMk cId="2910552921" sldId="306"/>
        </pc:sldMkLst>
        <pc:spChg chg="add mod">
          <ac:chgData name="H Rajub (BRI)" userId="25de294b-1729-47d0-8a02-185838d10908" providerId="ADAL" clId="{A599A87F-1FE5-4D45-A864-39B97BDDA256}" dt="2025-05-01T11:34:03.593" v="23" actId="1076"/>
          <ac:spMkLst>
            <pc:docMk/>
            <pc:sldMk cId="2910552921" sldId="306"/>
            <ac:spMk id="2" creationId="{69651AE9-4145-4508-9B1E-B97B4DD91C1B}"/>
          </ac:spMkLst>
        </pc:spChg>
        <pc:spChg chg="del">
          <ac:chgData name="H Rajub (BRI)" userId="25de294b-1729-47d0-8a02-185838d10908" providerId="ADAL" clId="{A599A87F-1FE5-4D45-A864-39B97BDDA256}" dt="2025-05-01T11:33:21.146" v="1" actId="478"/>
          <ac:spMkLst>
            <pc:docMk/>
            <pc:sldMk cId="2910552921" sldId="306"/>
            <ac:spMk id="18" creationId="{9036653C-A657-43EA-B93A-04CDD4745FEE}"/>
          </ac:spMkLst>
        </pc:spChg>
        <pc:spChg chg="add mod">
          <ac:chgData name="H Rajub (BRI)" userId="25de294b-1729-47d0-8a02-185838d10908" providerId="ADAL" clId="{A599A87F-1FE5-4D45-A864-39B97BDDA256}" dt="2025-05-01T11:34:43.702" v="31" actId="208"/>
          <ac:spMkLst>
            <pc:docMk/>
            <pc:sldMk cId="2910552921" sldId="306"/>
            <ac:spMk id="23" creationId="{0B0711A7-ABC7-40AF-8295-D0EEDB854E33}"/>
          </ac:spMkLst>
        </pc:spChg>
        <pc:spChg chg="del">
          <ac:chgData name="H Rajub (BRI)" userId="25de294b-1729-47d0-8a02-185838d10908" providerId="ADAL" clId="{A599A87F-1FE5-4D45-A864-39B97BDDA256}" dt="2025-05-01T11:33:21.146" v="1" actId="478"/>
          <ac:spMkLst>
            <pc:docMk/>
            <pc:sldMk cId="2910552921" sldId="306"/>
            <ac:spMk id="24" creationId="{D9BE8273-F722-4183-B040-663F11F9D6C6}"/>
          </ac:spMkLst>
        </pc:spChg>
        <pc:spChg chg="del">
          <ac:chgData name="H Rajub (BRI)" userId="25de294b-1729-47d0-8a02-185838d10908" providerId="ADAL" clId="{A599A87F-1FE5-4D45-A864-39B97BDDA256}" dt="2025-05-01T11:33:21.146" v="1" actId="478"/>
          <ac:spMkLst>
            <pc:docMk/>
            <pc:sldMk cId="2910552921" sldId="306"/>
            <ac:spMk id="26" creationId="{98C9EA75-CD3F-46D5-B9EE-EA0724DDEA79}"/>
          </ac:spMkLst>
        </pc:spChg>
        <pc:spChg chg="add mod">
          <ac:chgData name="H Rajub (BRI)" userId="25de294b-1729-47d0-8a02-185838d10908" providerId="ADAL" clId="{A599A87F-1FE5-4D45-A864-39B97BDDA256}" dt="2025-05-01T11:34:48.422" v="33" actId="208"/>
          <ac:spMkLst>
            <pc:docMk/>
            <pc:sldMk cId="2910552921" sldId="306"/>
            <ac:spMk id="28" creationId="{DD604B56-E8C1-4B13-9CCB-6C02AD89F90A}"/>
          </ac:spMkLst>
        </pc:spChg>
        <pc:spChg chg="add mod">
          <ac:chgData name="H Rajub (BRI)" userId="25de294b-1729-47d0-8a02-185838d10908" providerId="ADAL" clId="{A599A87F-1FE5-4D45-A864-39B97BDDA256}" dt="2025-05-01T11:35:04.950" v="36" actId="208"/>
          <ac:spMkLst>
            <pc:docMk/>
            <pc:sldMk cId="2910552921" sldId="306"/>
            <ac:spMk id="29" creationId="{5A9F53E5-E9C9-4FF9-885E-69A49E8AFF5B}"/>
          </ac:spMkLst>
        </pc:spChg>
        <pc:graphicFrameChg chg="mod modGraphic">
          <ac:chgData name="H Rajub (BRI)" userId="25de294b-1729-47d0-8a02-185838d10908" providerId="ADAL" clId="{A599A87F-1FE5-4D45-A864-39B97BDDA256}" dt="2025-05-01T11:33:45.246" v="15" actId="14734"/>
          <ac:graphicFrameMkLst>
            <pc:docMk/>
            <pc:sldMk cId="2910552921" sldId="306"/>
            <ac:graphicFrameMk id="25" creationId="{CEAE85A4-F446-4FE7-89B1-7C62ACD48F56}"/>
          </ac:graphicFrameMkLst>
        </pc:graphicFrameChg>
        <pc:picChg chg="del">
          <ac:chgData name="H Rajub (BRI)" userId="25de294b-1729-47d0-8a02-185838d10908" providerId="ADAL" clId="{A599A87F-1FE5-4D45-A864-39B97BDDA256}" dt="2025-05-01T11:33:21.146" v="1" actId="478"/>
          <ac:picMkLst>
            <pc:docMk/>
            <pc:sldMk cId="2910552921" sldId="306"/>
            <ac:picMk id="19" creationId="{F697AFC5-226F-4AF5-95F3-3A36CE0B6099}"/>
          </ac:picMkLst>
        </pc:picChg>
        <pc:picChg chg="add mod">
          <ac:chgData name="H Rajub (BRI)" userId="25de294b-1729-47d0-8a02-185838d10908" providerId="ADAL" clId="{A599A87F-1FE5-4D45-A864-39B97BDDA256}" dt="2025-05-01T11:33:28.278" v="6" actId="1076"/>
          <ac:picMkLst>
            <pc:docMk/>
            <pc:sldMk cId="2910552921" sldId="306"/>
            <ac:picMk id="21" creationId="{38B1BD19-43BC-44D0-AD18-BA746FB25FA6}"/>
          </ac:picMkLst>
        </pc:picChg>
        <pc:picChg chg="del">
          <ac:chgData name="H Rajub (BRI)" userId="25de294b-1729-47d0-8a02-185838d10908" providerId="ADAL" clId="{A599A87F-1FE5-4D45-A864-39B97BDDA256}" dt="2025-05-01T11:33:21.146" v="1" actId="478"/>
          <ac:picMkLst>
            <pc:docMk/>
            <pc:sldMk cId="2910552921" sldId="306"/>
            <ac:picMk id="22" creationId="{6B5BBE8A-CB25-4F0F-A286-C84E99912D12}"/>
          </ac:picMkLst>
        </pc:picChg>
        <pc:picChg chg="del">
          <ac:chgData name="H Rajub (BRI)" userId="25de294b-1729-47d0-8a02-185838d10908" providerId="ADAL" clId="{A599A87F-1FE5-4D45-A864-39B97BDDA256}" dt="2025-05-01T11:33:21.146" v="1" actId="478"/>
          <ac:picMkLst>
            <pc:docMk/>
            <pc:sldMk cId="2910552921" sldId="306"/>
            <ac:picMk id="27" creationId="{F6E87669-89E0-436E-A2C5-33BFBF46CFD6}"/>
          </ac:picMkLst>
        </pc:picChg>
      </pc:sldChg>
    </pc:docChg>
  </pc:docChgLst>
  <pc:docChgLst>
    <pc:chgData name="H Rajub (BRI)" userId="25de294b-1729-47d0-8a02-185838d10908" providerId="ADAL" clId="{05867CF7-C369-4BC1-9D56-0ED7535AF9B5}"/>
    <pc:docChg chg="undo custSel addSld delSld modSld sldOrd">
      <pc:chgData name="H Rajub (BRI)" userId="25de294b-1729-47d0-8a02-185838d10908" providerId="ADAL" clId="{05867CF7-C369-4BC1-9D56-0ED7535AF9B5}" dt="2025-05-09T07:54:57.599" v="262"/>
      <pc:docMkLst>
        <pc:docMk/>
      </pc:docMkLst>
      <pc:sldChg chg="delSp modSp mod">
        <pc:chgData name="H Rajub (BRI)" userId="25de294b-1729-47d0-8a02-185838d10908" providerId="ADAL" clId="{05867CF7-C369-4BC1-9D56-0ED7535AF9B5}" dt="2025-05-09T07:38:42.579" v="22" actId="478"/>
        <pc:sldMkLst>
          <pc:docMk/>
          <pc:sldMk cId="2072245498" sldId="303"/>
        </pc:sldMkLst>
        <pc:spChg chg="mod">
          <ac:chgData name="H Rajub (BRI)" userId="25de294b-1729-47d0-8a02-185838d10908" providerId="ADAL" clId="{05867CF7-C369-4BC1-9D56-0ED7535AF9B5}" dt="2025-05-09T07:38:40.376" v="21" actId="20577"/>
          <ac:spMkLst>
            <pc:docMk/>
            <pc:sldMk cId="2072245498" sldId="303"/>
            <ac:spMk id="18" creationId="{9036653C-A657-43EA-B93A-04CDD4745FEE}"/>
          </ac:spMkLst>
        </pc:spChg>
        <pc:spChg chg="mod">
          <ac:chgData name="H Rajub (BRI)" userId="25de294b-1729-47d0-8a02-185838d10908" providerId="ADAL" clId="{05867CF7-C369-4BC1-9D56-0ED7535AF9B5}" dt="2025-05-09T07:38:27.271" v="13" actId="20577"/>
          <ac:spMkLst>
            <pc:docMk/>
            <pc:sldMk cId="2072245498" sldId="303"/>
            <ac:spMk id="20" creationId="{E66A5763-DE82-4ABF-9D8D-D7E5CA7148A9}"/>
          </ac:spMkLst>
        </pc:spChg>
        <pc:spChg chg="del">
          <ac:chgData name="H Rajub (BRI)" userId="25de294b-1729-47d0-8a02-185838d10908" providerId="ADAL" clId="{05867CF7-C369-4BC1-9D56-0ED7535AF9B5}" dt="2025-05-09T07:38:22.566" v="0" actId="478"/>
          <ac:spMkLst>
            <pc:docMk/>
            <pc:sldMk cId="2072245498" sldId="303"/>
            <ac:spMk id="24" creationId="{D9BE8273-F722-4183-B040-663F11F9D6C6}"/>
          </ac:spMkLst>
        </pc:spChg>
        <pc:spChg chg="del">
          <ac:chgData name="H Rajub (BRI)" userId="25de294b-1729-47d0-8a02-185838d10908" providerId="ADAL" clId="{05867CF7-C369-4BC1-9D56-0ED7535AF9B5}" dt="2025-05-09T07:38:42.579" v="22" actId="478"/>
          <ac:spMkLst>
            <pc:docMk/>
            <pc:sldMk cId="2072245498" sldId="303"/>
            <ac:spMk id="26" creationId="{98C9EA75-CD3F-46D5-B9EE-EA0724DDEA79}"/>
          </ac:spMkLst>
        </pc:spChg>
        <pc:picChg chg="del">
          <ac:chgData name="H Rajub (BRI)" userId="25de294b-1729-47d0-8a02-185838d10908" providerId="ADAL" clId="{05867CF7-C369-4BC1-9D56-0ED7535AF9B5}" dt="2025-05-09T07:38:42.579" v="22" actId="478"/>
          <ac:picMkLst>
            <pc:docMk/>
            <pc:sldMk cId="2072245498" sldId="303"/>
            <ac:picMk id="27" creationId="{F6E87669-89E0-436E-A2C5-33BFBF46CFD6}"/>
          </ac:picMkLst>
        </pc:picChg>
      </pc:sldChg>
      <pc:sldChg chg="addSp delSp modSp mod modAnim">
        <pc:chgData name="H Rajub (BRI)" userId="25de294b-1729-47d0-8a02-185838d10908" providerId="ADAL" clId="{05867CF7-C369-4BC1-9D56-0ED7535AF9B5}" dt="2025-05-09T07:44:35.943" v="90" actId="1076"/>
        <pc:sldMkLst>
          <pc:docMk/>
          <pc:sldMk cId="688563217" sldId="304"/>
        </pc:sldMkLst>
        <pc:spChg chg="add mod">
          <ac:chgData name="H Rajub (BRI)" userId="25de294b-1729-47d0-8a02-185838d10908" providerId="ADAL" clId="{05867CF7-C369-4BC1-9D56-0ED7535AF9B5}" dt="2025-05-09T07:44:34.162" v="89" actId="1076"/>
          <ac:spMkLst>
            <pc:docMk/>
            <pc:sldMk cId="688563217" sldId="304"/>
            <ac:spMk id="18" creationId="{7805ECE4-4BB6-41D4-AFF3-156A0CE4EEE5}"/>
          </ac:spMkLst>
        </pc:spChg>
        <pc:spChg chg="mod">
          <ac:chgData name="H Rajub (BRI)" userId="25de294b-1729-47d0-8a02-185838d10908" providerId="ADAL" clId="{05867CF7-C369-4BC1-9D56-0ED7535AF9B5}" dt="2025-05-09T07:44:34.162" v="89" actId="1076"/>
          <ac:spMkLst>
            <pc:docMk/>
            <pc:sldMk cId="688563217" sldId="304"/>
            <ac:spMk id="19" creationId="{3F95F211-2D97-4522-B92F-C2166ADDD534}"/>
          </ac:spMkLst>
        </pc:spChg>
        <pc:spChg chg="mod">
          <ac:chgData name="H Rajub (BRI)" userId="25de294b-1729-47d0-8a02-185838d10908" providerId="ADAL" clId="{05867CF7-C369-4BC1-9D56-0ED7535AF9B5}" dt="2025-05-09T07:38:48.831" v="25"/>
          <ac:spMkLst>
            <pc:docMk/>
            <pc:sldMk cId="688563217" sldId="304"/>
            <ac:spMk id="20" creationId="{E66A5763-DE82-4ABF-9D8D-D7E5CA7148A9}"/>
          </ac:spMkLst>
        </pc:spChg>
        <pc:spChg chg="add del mod">
          <ac:chgData name="H Rajub (BRI)" userId="25de294b-1729-47d0-8a02-185838d10908" providerId="ADAL" clId="{05867CF7-C369-4BC1-9D56-0ED7535AF9B5}" dt="2025-05-09T07:43:48.192" v="70" actId="478"/>
          <ac:spMkLst>
            <pc:docMk/>
            <pc:sldMk cId="688563217" sldId="304"/>
            <ac:spMk id="22" creationId="{4340A5CC-0D4A-47E5-97BF-A18E1B0DF127}"/>
          </ac:spMkLst>
        </pc:spChg>
        <pc:spChg chg="del">
          <ac:chgData name="H Rajub (BRI)" userId="25de294b-1729-47d0-8a02-185838d10908" providerId="ADAL" clId="{05867CF7-C369-4BC1-9D56-0ED7535AF9B5}" dt="2025-05-09T07:43:08.959" v="55" actId="478"/>
          <ac:spMkLst>
            <pc:docMk/>
            <pc:sldMk cId="688563217" sldId="304"/>
            <ac:spMk id="23" creationId="{DFC6F415-CFE9-48A9-9C59-FD298E3D1C28}"/>
          </ac:spMkLst>
        </pc:spChg>
        <pc:spChg chg="del">
          <ac:chgData name="H Rajub (BRI)" userId="25de294b-1729-47d0-8a02-185838d10908" providerId="ADAL" clId="{05867CF7-C369-4BC1-9D56-0ED7535AF9B5}" dt="2025-05-09T07:38:53.535" v="27" actId="478"/>
          <ac:spMkLst>
            <pc:docMk/>
            <pc:sldMk cId="688563217" sldId="304"/>
            <ac:spMk id="24" creationId="{D9BE8273-F722-4183-B040-663F11F9D6C6}"/>
          </ac:spMkLst>
        </pc:spChg>
        <pc:picChg chg="add mod">
          <ac:chgData name="H Rajub (BRI)" userId="25de294b-1729-47d0-8a02-185838d10908" providerId="ADAL" clId="{05867CF7-C369-4BC1-9D56-0ED7535AF9B5}" dt="2025-05-09T07:44:35.943" v="90" actId="1076"/>
          <ac:picMkLst>
            <pc:docMk/>
            <pc:sldMk cId="688563217" sldId="304"/>
            <ac:picMk id="21" creationId="{5F99E23C-895B-4D93-A2D0-E9C0E3D72FD1}"/>
          </ac:picMkLst>
        </pc:picChg>
      </pc:sldChg>
      <pc:sldChg chg="delSp modSp mod">
        <pc:chgData name="H Rajub (BRI)" userId="25de294b-1729-47d0-8a02-185838d10908" providerId="ADAL" clId="{05867CF7-C369-4BC1-9D56-0ED7535AF9B5}" dt="2025-05-09T07:38:52.426" v="26" actId="478"/>
        <pc:sldMkLst>
          <pc:docMk/>
          <pc:sldMk cId="4294717725" sldId="305"/>
        </pc:sldMkLst>
        <pc:spChg chg="mod">
          <ac:chgData name="H Rajub (BRI)" userId="25de294b-1729-47d0-8a02-185838d10908" providerId="ADAL" clId="{05867CF7-C369-4BC1-9D56-0ED7535AF9B5}" dt="2025-05-09T07:38:47.830" v="24"/>
          <ac:spMkLst>
            <pc:docMk/>
            <pc:sldMk cId="4294717725" sldId="305"/>
            <ac:spMk id="20" creationId="{E66A5763-DE82-4ABF-9D8D-D7E5CA7148A9}"/>
          </ac:spMkLst>
        </pc:spChg>
        <pc:spChg chg="del">
          <ac:chgData name="H Rajub (BRI)" userId="25de294b-1729-47d0-8a02-185838d10908" providerId="ADAL" clId="{05867CF7-C369-4BC1-9D56-0ED7535AF9B5}" dt="2025-05-09T07:38:52.426" v="26" actId="478"/>
          <ac:spMkLst>
            <pc:docMk/>
            <pc:sldMk cId="4294717725" sldId="305"/>
            <ac:spMk id="24" creationId="{D9BE8273-F722-4183-B040-663F11F9D6C6}"/>
          </ac:spMkLst>
        </pc:spChg>
      </pc:sldChg>
      <pc:sldChg chg="modSp mod">
        <pc:chgData name="H Rajub (BRI)" userId="25de294b-1729-47d0-8a02-185838d10908" providerId="ADAL" clId="{05867CF7-C369-4BC1-9D56-0ED7535AF9B5}" dt="2025-05-09T07:38:46.471" v="23"/>
        <pc:sldMkLst>
          <pc:docMk/>
          <pc:sldMk cId="2910552921" sldId="306"/>
        </pc:sldMkLst>
        <pc:spChg chg="mod">
          <ac:chgData name="H Rajub (BRI)" userId="25de294b-1729-47d0-8a02-185838d10908" providerId="ADAL" clId="{05867CF7-C369-4BC1-9D56-0ED7535AF9B5}" dt="2025-05-09T07:38:46.471" v="23"/>
          <ac:spMkLst>
            <pc:docMk/>
            <pc:sldMk cId="2910552921" sldId="306"/>
            <ac:spMk id="20" creationId="{E66A5763-DE82-4ABF-9D8D-D7E5CA7148A9}"/>
          </ac:spMkLst>
        </pc:spChg>
      </pc:sldChg>
      <pc:sldChg chg="addSp delSp modSp add mod">
        <pc:chgData name="H Rajub (BRI)" userId="25de294b-1729-47d0-8a02-185838d10908" providerId="ADAL" clId="{05867CF7-C369-4BC1-9D56-0ED7535AF9B5}" dt="2025-05-09T07:48:08.203" v="144" actId="1076"/>
        <pc:sldMkLst>
          <pc:docMk/>
          <pc:sldMk cId="3281205271" sldId="307"/>
        </pc:sldMkLst>
        <pc:spChg chg="del mod">
          <ac:chgData name="H Rajub (BRI)" userId="25de294b-1729-47d0-8a02-185838d10908" providerId="ADAL" clId="{05867CF7-C369-4BC1-9D56-0ED7535AF9B5}" dt="2025-05-09T07:46:35.926" v="125" actId="478"/>
          <ac:spMkLst>
            <pc:docMk/>
            <pc:sldMk cId="3281205271" sldId="307"/>
            <ac:spMk id="19" creationId="{3F95F211-2D97-4522-B92F-C2166ADDD534}"/>
          </ac:spMkLst>
        </pc:spChg>
        <pc:spChg chg="mod">
          <ac:chgData name="H Rajub (BRI)" userId="25de294b-1729-47d0-8a02-185838d10908" providerId="ADAL" clId="{05867CF7-C369-4BC1-9D56-0ED7535AF9B5}" dt="2025-05-09T07:45:25.883" v="103"/>
          <ac:spMkLst>
            <pc:docMk/>
            <pc:sldMk cId="3281205271" sldId="307"/>
            <ac:spMk id="21" creationId="{32CE4E03-0022-4339-AC95-E6981070CACD}"/>
          </ac:spMkLst>
        </pc:spChg>
        <pc:spChg chg="mod">
          <ac:chgData name="H Rajub (BRI)" userId="25de294b-1729-47d0-8a02-185838d10908" providerId="ADAL" clId="{05867CF7-C369-4BC1-9D56-0ED7535AF9B5}" dt="2025-05-09T07:46:24.702" v="122" actId="404"/>
          <ac:spMkLst>
            <pc:docMk/>
            <pc:sldMk cId="3281205271" sldId="307"/>
            <ac:spMk id="22" creationId="{91F8F555-B173-4F44-8F68-6EA558922C77}"/>
          </ac:spMkLst>
        </pc:spChg>
        <pc:spChg chg="del mod">
          <ac:chgData name="H Rajub (BRI)" userId="25de294b-1729-47d0-8a02-185838d10908" providerId="ADAL" clId="{05867CF7-C369-4BC1-9D56-0ED7535AF9B5}" dt="2025-05-09T07:45:55.345" v="108" actId="478"/>
          <ac:spMkLst>
            <pc:docMk/>
            <pc:sldMk cId="3281205271" sldId="307"/>
            <ac:spMk id="23" creationId="{DFC6F415-CFE9-48A9-9C59-FD298E3D1C28}"/>
          </ac:spMkLst>
        </pc:spChg>
        <pc:spChg chg="mod">
          <ac:chgData name="H Rajub (BRI)" userId="25de294b-1729-47d0-8a02-185838d10908" providerId="ADAL" clId="{05867CF7-C369-4BC1-9D56-0ED7535AF9B5}" dt="2025-05-09T07:45:40.075" v="105"/>
          <ac:spMkLst>
            <pc:docMk/>
            <pc:sldMk cId="3281205271" sldId="307"/>
            <ac:spMk id="26" creationId="{444A1ADA-96C4-4AB7-B00B-26EAD01EBB47}"/>
          </ac:spMkLst>
        </pc:spChg>
        <pc:spChg chg="mod">
          <ac:chgData name="H Rajub (BRI)" userId="25de294b-1729-47d0-8a02-185838d10908" providerId="ADAL" clId="{05867CF7-C369-4BC1-9D56-0ED7535AF9B5}" dt="2025-05-09T07:46:22.108" v="121" actId="404"/>
          <ac:spMkLst>
            <pc:docMk/>
            <pc:sldMk cId="3281205271" sldId="307"/>
            <ac:spMk id="27" creationId="{C3E2DED2-BECE-4493-8BD5-017CB3B86BE3}"/>
          </ac:spMkLst>
        </pc:spChg>
        <pc:spChg chg="add mod">
          <ac:chgData name="H Rajub (BRI)" userId="25de294b-1729-47d0-8a02-185838d10908" providerId="ADAL" clId="{05867CF7-C369-4BC1-9D56-0ED7535AF9B5}" dt="2025-05-09T07:48:08.203" v="144" actId="1076"/>
          <ac:spMkLst>
            <pc:docMk/>
            <pc:sldMk cId="3281205271" sldId="307"/>
            <ac:spMk id="29" creationId="{E0736C4F-B5DB-49A1-8BF7-037C8B2E08EC}"/>
          </ac:spMkLst>
        </pc:spChg>
        <pc:spChg chg="add mod">
          <ac:chgData name="H Rajub (BRI)" userId="25de294b-1729-47d0-8a02-185838d10908" providerId="ADAL" clId="{05867CF7-C369-4BC1-9D56-0ED7535AF9B5}" dt="2025-05-09T07:48:00.856" v="143" actId="1076"/>
          <ac:spMkLst>
            <pc:docMk/>
            <pc:sldMk cId="3281205271" sldId="307"/>
            <ac:spMk id="30" creationId="{4DBC3BF3-93C3-49EE-ACD7-B459DDDB7E4A}"/>
          </ac:spMkLst>
        </pc:spChg>
        <pc:grpChg chg="add mod">
          <ac:chgData name="H Rajub (BRI)" userId="25de294b-1729-47d0-8a02-185838d10908" providerId="ADAL" clId="{05867CF7-C369-4BC1-9D56-0ED7535AF9B5}" dt="2025-05-09T07:48:08.203" v="144" actId="1076"/>
          <ac:grpSpMkLst>
            <pc:docMk/>
            <pc:sldMk cId="3281205271" sldId="307"/>
            <ac:grpSpMk id="18" creationId="{832BEB25-0996-435D-88C8-78E6D0FD0530}"/>
          </ac:grpSpMkLst>
        </pc:grpChg>
        <pc:grpChg chg="add mod">
          <ac:chgData name="H Rajub (BRI)" userId="25de294b-1729-47d0-8a02-185838d10908" providerId="ADAL" clId="{05867CF7-C369-4BC1-9D56-0ED7535AF9B5}" dt="2025-05-09T07:48:00.856" v="143" actId="1076"/>
          <ac:grpSpMkLst>
            <pc:docMk/>
            <pc:sldMk cId="3281205271" sldId="307"/>
            <ac:grpSpMk id="25" creationId="{66D27700-A40E-4F8F-973E-C09F7909153D}"/>
          </ac:grpSpMkLst>
        </pc:grpChg>
        <pc:picChg chg="mod">
          <ac:chgData name="H Rajub (BRI)" userId="25de294b-1729-47d0-8a02-185838d10908" providerId="ADAL" clId="{05867CF7-C369-4BC1-9D56-0ED7535AF9B5}" dt="2025-05-09T07:46:08.491" v="115" actId="14100"/>
          <ac:picMkLst>
            <pc:docMk/>
            <pc:sldMk cId="3281205271" sldId="307"/>
            <ac:picMk id="24" creationId="{EC1B1890-4BF5-4F5E-86CE-8D177EBFE018}"/>
          </ac:picMkLst>
        </pc:picChg>
        <pc:picChg chg="mod">
          <ac:chgData name="H Rajub (BRI)" userId="25de294b-1729-47d0-8a02-185838d10908" providerId="ADAL" clId="{05867CF7-C369-4BC1-9D56-0ED7535AF9B5}" dt="2025-05-09T07:45:40.075" v="105"/>
          <ac:picMkLst>
            <pc:docMk/>
            <pc:sldMk cId="3281205271" sldId="307"/>
            <ac:picMk id="28" creationId="{B22790B8-E22C-405F-833D-E71FCF05249F}"/>
          </ac:picMkLst>
        </pc:picChg>
      </pc:sldChg>
      <pc:sldChg chg="modSp add del mod">
        <pc:chgData name="H Rajub (BRI)" userId="25de294b-1729-47d0-8a02-185838d10908" providerId="ADAL" clId="{05867CF7-C369-4BC1-9D56-0ED7535AF9B5}" dt="2025-05-09T07:48:24.927" v="147" actId="47"/>
        <pc:sldMkLst>
          <pc:docMk/>
          <pc:sldMk cId="552308479" sldId="308"/>
        </pc:sldMkLst>
        <pc:spChg chg="mod">
          <ac:chgData name="H Rajub (BRI)" userId="25de294b-1729-47d0-8a02-185838d10908" providerId="ADAL" clId="{05867CF7-C369-4BC1-9D56-0ED7535AF9B5}" dt="2025-05-09T07:39:49.581" v="47"/>
          <ac:spMkLst>
            <pc:docMk/>
            <pc:sldMk cId="552308479" sldId="308"/>
            <ac:spMk id="19" creationId="{3F95F211-2D97-4522-B92F-C2166ADDD534}"/>
          </ac:spMkLst>
        </pc:spChg>
      </pc:sldChg>
      <pc:sldChg chg="addSp delSp modSp add mod">
        <pc:chgData name="H Rajub (BRI)" userId="25de294b-1729-47d0-8a02-185838d10908" providerId="ADAL" clId="{05867CF7-C369-4BC1-9D56-0ED7535AF9B5}" dt="2025-05-09T07:53:03.318" v="245" actId="1076"/>
        <pc:sldMkLst>
          <pc:docMk/>
          <pc:sldMk cId="514351784" sldId="309"/>
        </pc:sldMkLst>
        <pc:spChg chg="mod">
          <ac:chgData name="H Rajub (BRI)" userId="25de294b-1729-47d0-8a02-185838d10908" providerId="ADAL" clId="{05867CF7-C369-4BC1-9D56-0ED7535AF9B5}" dt="2025-05-09T07:53:03.318" v="245" actId="1076"/>
          <ac:spMkLst>
            <pc:docMk/>
            <pc:sldMk cId="514351784" sldId="309"/>
            <ac:spMk id="19" creationId="{3F95F211-2D97-4522-B92F-C2166ADDD534}"/>
          </ac:spMkLst>
        </pc:spChg>
        <pc:spChg chg="del">
          <ac:chgData name="H Rajub (BRI)" userId="25de294b-1729-47d0-8a02-185838d10908" providerId="ADAL" clId="{05867CF7-C369-4BC1-9D56-0ED7535AF9B5}" dt="2025-05-09T07:52:35.736" v="234" actId="478"/>
          <ac:spMkLst>
            <pc:docMk/>
            <pc:sldMk cId="514351784" sldId="309"/>
            <ac:spMk id="23" creationId="{DFC6F415-CFE9-48A9-9C59-FD298E3D1C28}"/>
          </ac:spMkLst>
        </pc:spChg>
        <pc:graphicFrameChg chg="add mod modGraphic">
          <ac:chgData name="H Rajub (BRI)" userId="25de294b-1729-47d0-8a02-185838d10908" providerId="ADAL" clId="{05867CF7-C369-4BC1-9D56-0ED7535AF9B5}" dt="2025-05-09T07:53:03.318" v="245" actId="1076"/>
          <ac:graphicFrameMkLst>
            <pc:docMk/>
            <pc:sldMk cId="514351784" sldId="309"/>
            <ac:graphicFrameMk id="18" creationId="{4CAB4D9A-AB5B-41AC-A96D-B623E7649D8F}"/>
          </ac:graphicFrameMkLst>
        </pc:graphicFrameChg>
      </pc:sldChg>
      <pc:sldChg chg="modSp add mod">
        <pc:chgData name="H Rajub (BRI)" userId="25de294b-1729-47d0-8a02-185838d10908" providerId="ADAL" clId="{05867CF7-C369-4BC1-9D56-0ED7535AF9B5}" dt="2025-05-09T07:39:56.911" v="49"/>
        <pc:sldMkLst>
          <pc:docMk/>
          <pc:sldMk cId="3944539441" sldId="310"/>
        </pc:sldMkLst>
        <pc:spChg chg="mod">
          <ac:chgData name="H Rajub (BRI)" userId="25de294b-1729-47d0-8a02-185838d10908" providerId="ADAL" clId="{05867CF7-C369-4BC1-9D56-0ED7535AF9B5}" dt="2025-05-09T07:39:56.911" v="49"/>
          <ac:spMkLst>
            <pc:docMk/>
            <pc:sldMk cId="3944539441" sldId="310"/>
            <ac:spMk id="19" creationId="{3F95F211-2D97-4522-B92F-C2166ADDD534}"/>
          </ac:spMkLst>
        </pc:spChg>
      </pc:sldChg>
      <pc:sldChg chg="modSp add mod">
        <pc:chgData name="H Rajub (BRI)" userId="25de294b-1729-47d0-8a02-185838d10908" providerId="ADAL" clId="{05867CF7-C369-4BC1-9D56-0ED7535AF9B5}" dt="2025-05-09T07:40:01.374" v="50"/>
        <pc:sldMkLst>
          <pc:docMk/>
          <pc:sldMk cId="965545383" sldId="311"/>
        </pc:sldMkLst>
        <pc:spChg chg="mod">
          <ac:chgData name="H Rajub (BRI)" userId="25de294b-1729-47d0-8a02-185838d10908" providerId="ADAL" clId="{05867CF7-C369-4BC1-9D56-0ED7535AF9B5}" dt="2025-05-09T07:40:01.374" v="50"/>
          <ac:spMkLst>
            <pc:docMk/>
            <pc:sldMk cId="965545383" sldId="311"/>
            <ac:spMk id="19" creationId="{3F95F211-2D97-4522-B92F-C2166ADDD534}"/>
          </ac:spMkLst>
        </pc:spChg>
      </pc:sldChg>
      <pc:sldChg chg="modSp add mod">
        <pc:chgData name="H Rajub (BRI)" userId="25de294b-1729-47d0-8a02-185838d10908" providerId="ADAL" clId="{05867CF7-C369-4BC1-9D56-0ED7535AF9B5}" dt="2025-05-09T07:40:06.142" v="51"/>
        <pc:sldMkLst>
          <pc:docMk/>
          <pc:sldMk cId="2883390185" sldId="312"/>
        </pc:sldMkLst>
        <pc:spChg chg="mod">
          <ac:chgData name="H Rajub (BRI)" userId="25de294b-1729-47d0-8a02-185838d10908" providerId="ADAL" clId="{05867CF7-C369-4BC1-9D56-0ED7535AF9B5}" dt="2025-05-09T07:40:06.142" v="51"/>
          <ac:spMkLst>
            <pc:docMk/>
            <pc:sldMk cId="2883390185" sldId="312"/>
            <ac:spMk id="19" creationId="{3F95F211-2D97-4522-B92F-C2166ADDD534}"/>
          </ac:spMkLst>
        </pc:spChg>
      </pc:sldChg>
      <pc:sldChg chg="addSp delSp modSp add mod ord">
        <pc:chgData name="H Rajub (BRI)" userId="25de294b-1729-47d0-8a02-185838d10908" providerId="ADAL" clId="{05867CF7-C369-4BC1-9D56-0ED7535AF9B5}" dt="2025-05-09T07:50:15.335" v="198" actId="1076"/>
        <pc:sldMkLst>
          <pc:docMk/>
          <pc:sldMk cId="4148020261" sldId="313"/>
        </pc:sldMkLst>
        <pc:spChg chg="mod">
          <ac:chgData name="H Rajub (BRI)" userId="25de294b-1729-47d0-8a02-185838d10908" providerId="ADAL" clId="{05867CF7-C369-4BC1-9D56-0ED7535AF9B5}" dt="2025-05-09T07:50:10.006" v="197" actId="1076"/>
          <ac:spMkLst>
            <pc:docMk/>
            <pc:sldMk cId="4148020261" sldId="313"/>
            <ac:spMk id="19" creationId="{3F95F211-2D97-4522-B92F-C2166ADDD534}"/>
          </ac:spMkLst>
        </pc:spChg>
        <pc:spChg chg="del">
          <ac:chgData name="H Rajub (BRI)" userId="25de294b-1729-47d0-8a02-185838d10908" providerId="ADAL" clId="{05867CF7-C369-4BC1-9D56-0ED7535AF9B5}" dt="2025-05-09T07:48:40.806" v="152" actId="478"/>
          <ac:spMkLst>
            <pc:docMk/>
            <pc:sldMk cId="4148020261" sldId="313"/>
            <ac:spMk id="23" creationId="{DFC6F415-CFE9-48A9-9C59-FD298E3D1C28}"/>
          </ac:spMkLst>
        </pc:spChg>
        <pc:graphicFrameChg chg="add mod modGraphic">
          <ac:chgData name="H Rajub (BRI)" userId="25de294b-1729-47d0-8a02-185838d10908" providerId="ADAL" clId="{05867CF7-C369-4BC1-9D56-0ED7535AF9B5}" dt="2025-05-09T07:50:15.335" v="198" actId="1076"/>
          <ac:graphicFrameMkLst>
            <pc:docMk/>
            <pc:sldMk cId="4148020261" sldId="313"/>
            <ac:graphicFrameMk id="18" creationId="{A18B276F-01EC-4AD2-9339-CD8EC28E6515}"/>
          </ac:graphicFrameMkLst>
        </pc:graphicFrameChg>
      </pc:sldChg>
      <pc:sldChg chg="addSp delSp modSp add mod modAnim">
        <pc:chgData name="H Rajub (BRI)" userId="25de294b-1729-47d0-8a02-185838d10908" providerId="ADAL" clId="{05867CF7-C369-4BC1-9D56-0ED7535AF9B5}" dt="2025-05-09T07:54:03.077" v="256" actId="14100"/>
        <pc:sldMkLst>
          <pc:docMk/>
          <pc:sldMk cId="886762224" sldId="314"/>
        </pc:sldMkLst>
        <pc:spChg chg="add mod">
          <ac:chgData name="H Rajub (BRI)" userId="25de294b-1729-47d0-8a02-185838d10908" providerId="ADAL" clId="{05867CF7-C369-4BC1-9D56-0ED7535AF9B5}" dt="2025-05-09T07:53:42.492" v="250" actId="1076"/>
          <ac:spMkLst>
            <pc:docMk/>
            <pc:sldMk cId="886762224" sldId="314"/>
            <ac:spMk id="18" creationId="{A7FCC989-BA14-441E-BCC7-A1D4208B8B0D}"/>
          </ac:spMkLst>
        </pc:spChg>
        <pc:spChg chg="del">
          <ac:chgData name="H Rajub (BRI)" userId="25de294b-1729-47d0-8a02-185838d10908" providerId="ADAL" clId="{05867CF7-C369-4BC1-9D56-0ED7535AF9B5}" dt="2025-05-09T07:53:33.752" v="248" actId="478"/>
          <ac:spMkLst>
            <pc:docMk/>
            <pc:sldMk cId="886762224" sldId="314"/>
            <ac:spMk id="19" creationId="{3F95F211-2D97-4522-B92F-C2166ADDD534}"/>
          </ac:spMkLst>
        </pc:spChg>
        <pc:spChg chg="add mod">
          <ac:chgData name="H Rajub (BRI)" userId="25de294b-1729-47d0-8a02-185838d10908" providerId="ADAL" clId="{05867CF7-C369-4BC1-9D56-0ED7535AF9B5}" dt="2025-05-09T07:53:51.995" v="252" actId="255"/>
          <ac:spMkLst>
            <pc:docMk/>
            <pc:sldMk cId="886762224" sldId="314"/>
            <ac:spMk id="21" creationId="{49B62F9C-BB36-4269-B2EF-E9F159C35755}"/>
          </ac:spMkLst>
        </pc:spChg>
        <pc:spChg chg="add mod">
          <ac:chgData name="H Rajub (BRI)" userId="25de294b-1729-47d0-8a02-185838d10908" providerId="ADAL" clId="{05867CF7-C369-4BC1-9D56-0ED7535AF9B5}" dt="2025-05-09T07:53:51.995" v="252" actId="255"/>
          <ac:spMkLst>
            <pc:docMk/>
            <pc:sldMk cId="886762224" sldId="314"/>
            <ac:spMk id="22" creationId="{AF7A7E92-40DA-4CB7-A8EA-21D8189A97D7}"/>
          </ac:spMkLst>
        </pc:spChg>
        <pc:spChg chg="del">
          <ac:chgData name="H Rajub (BRI)" userId="25de294b-1729-47d0-8a02-185838d10908" providerId="ADAL" clId="{05867CF7-C369-4BC1-9D56-0ED7535AF9B5}" dt="2025-05-09T07:53:33.752" v="248" actId="478"/>
          <ac:spMkLst>
            <pc:docMk/>
            <pc:sldMk cId="886762224" sldId="314"/>
            <ac:spMk id="23" creationId="{DFC6F415-CFE9-48A9-9C59-FD298E3D1C28}"/>
          </ac:spMkLst>
        </pc:spChg>
        <pc:spChg chg="add mod">
          <ac:chgData name="H Rajub (BRI)" userId="25de294b-1729-47d0-8a02-185838d10908" providerId="ADAL" clId="{05867CF7-C369-4BC1-9D56-0ED7535AF9B5}" dt="2025-05-09T07:54:03.077" v="256" actId="14100"/>
          <ac:spMkLst>
            <pc:docMk/>
            <pc:sldMk cId="886762224" sldId="314"/>
            <ac:spMk id="24" creationId="{5D893B4E-CDB7-4E1B-A7E0-EA1EC4C905CE}"/>
          </ac:spMkLst>
        </pc:spChg>
        <pc:spChg chg="add mod">
          <ac:chgData name="H Rajub (BRI)" userId="25de294b-1729-47d0-8a02-185838d10908" providerId="ADAL" clId="{05867CF7-C369-4BC1-9D56-0ED7535AF9B5}" dt="2025-05-09T07:53:51.995" v="252" actId="255"/>
          <ac:spMkLst>
            <pc:docMk/>
            <pc:sldMk cId="886762224" sldId="314"/>
            <ac:spMk id="25" creationId="{50E8D5E0-94EA-4951-810B-B632804B3475}"/>
          </ac:spMkLst>
        </pc:spChg>
        <pc:spChg chg="add mod">
          <ac:chgData name="H Rajub (BRI)" userId="25de294b-1729-47d0-8a02-185838d10908" providerId="ADAL" clId="{05867CF7-C369-4BC1-9D56-0ED7535AF9B5}" dt="2025-05-09T07:54:01.592" v="255" actId="1076"/>
          <ac:spMkLst>
            <pc:docMk/>
            <pc:sldMk cId="886762224" sldId="314"/>
            <ac:spMk id="26" creationId="{047F4364-E55C-4D26-AA68-B1C519B42B46}"/>
          </ac:spMkLst>
        </pc:spChg>
      </pc:sldChg>
      <pc:sldChg chg="add del">
        <pc:chgData name="H Rajub (BRI)" userId="25de294b-1729-47d0-8a02-185838d10908" providerId="ADAL" clId="{05867CF7-C369-4BC1-9D56-0ED7535AF9B5}" dt="2025-05-09T07:53:29.219" v="246" actId="2696"/>
        <pc:sldMkLst>
          <pc:docMk/>
          <pc:sldMk cId="926399993" sldId="314"/>
        </pc:sldMkLst>
      </pc:sldChg>
      <pc:sldChg chg="addSp delSp modSp add mod ord modAnim">
        <pc:chgData name="H Rajub (BRI)" userId="25de294b-1729-47d0-8a02-185838d10908" providerId="ADAL" clId="{05867CF7-C369-4BC1-9D56-0ED7535AF9B5}" dt="2025-05-09T07:54:52.049" v="261"/>
        <pc:sldMkLst>
          <pc:docMk/>
          <pc:sldMk cId="732249490" sldId="315"/>
        </pc:sldMkLst>
        <pc:spChg chg="del">
          <ac:chgData name="H Rajub (BRI)" userId="25de294b-1729-47d0-8a02-185838d10908" providerId="ADAL" clId="{05867CF7-C369-4BC1-9D56-0ED7535AF9B5}" dt="2025-05-09T07:54:46.078" v="259" actId="478"/>
          <ac:spMkLst>
            <pc:docMk/>
            <pc:sldMk cId="732249490" sldId="315"/>
            <ac:spMk id="19" creationId="{3F95F211-2D97-4522-B92F-C2166ADDD534}"/>
          </ac:spMkLst>
        </pc:spChg>
        <pc:spChg chg="mod">
          <ac:chgData name="H Rajub (BRI)" userId="25de294b-1729-47d0-8a02-185838d10908" providerId="ADAL" clId="{05867CF7-C369-4BC1-9D56-0ED7535AF9B5}" dt="2025-05-09T07:54:52.049" v="261"/>
          <ac:spMkLst>
            <pc:docMk/>
            <pc:sldMk cId="732249490" sldId="315"/>
            <ac:spMk id="21" creationId="{B02C35AF-79E1-4840-8940-A8276B250C2B}"/>
          </ac:spMkLst>
        </pc:spChg>
        <pc:spChg chg="mod">
          <ac:chgData name="H Rajub (BRI)" userId="25de294b-1729-47d0-8a02-185838d10908" providerId="ADAL" clId="{05867CF7-C369-4BC1-9D56-0ED7535AF9B5}" dt="2025-05-09T07:54:52.049" v="261"/>
          <ac:spMkLst>
            <pc:docMk/>
            <pc:sldMk cId="732249490" sldId="315"/>
            <ac:spMk id="22" creationId="{57F4C187-AE69-4A01-9A25-EF37E4F32F5B}"/>
          </ac:spMkLst>
        </pc:spChg>
        <pc:spChg chg="del">
          <ac:chgData name="H Rajub (BRI)" userId="25de294b-1729-47d0-8a02-185838d10908" providerId="ADAL" clId="{05867CF7-C369-4BC1-9D56-0ED7535AF9B5}" dt="2025-05-09T07:54:46.078" v="259" actId="478"/>
          <ac:spMkLst>
            <pc:docMk/>
            <pc:sldMk cId="732249490" sldId="315"/>
            <ac:spMk id="23" creationId="{DFC6F415-CFE9-48A9-9C59-FD298E3D1C28}"/>
          </ac:spMkLst>
        </pc:spChg>
        <pc:spChg chg="mod">
          <ac:chgData name="H Rajub (BRI)" userId="25de294b-1729-47d0-8a02-185838d10908" providerId="ADAL" clId="{05867CF7-C369-4BC1-9D56-0ED7535AF9B5}" dt="2025-05-09T07:54:52.049" v="261"/>
          <ac:spMkLst>
            <pc:docMk/>
            <pc:sldMk cId="732249490" sldId="315"/>
            <ac:spMk id="26" creationId="{097C36FA-2AA1-40E8-A10D-7477E8AF6D4D}"/>
          </ac:spMkLst>
        </pc:spChg>
        <pc:spChg chg="mod">
          <ac:chgData name="H Rajub (BRI)" userId="25de294b-1729-47d0-8a02-185838d10908" providerId="ADAL" clId="{05867CF7-C369-4BC1-9D56-0ED7535AF9B5}" dt="2025-05-09T07:54:52.049" v="261"/>
          <ac:spMkLst>
            <pc:docMk/>
            <pc:sldMk cId="732249490" sldId="315"/>
            <ac:spMk id="27" creationId="{EB867DFC-6979-4CF8-94AF-C626EC0D80DE}"/>
          </ac:spMkLst>
        </pc:spChg>
        <pc:grpChg chg="add mod">
          <ac:chgData name="H Rajub (BRI)" userId="25de294b-1729-47d0-8a02-185838d10908" providerId="ADAL" clId="{05867CF7-C369-4BC1-9D56-0ED7535AF9B5}" dt="2025-05-09T07:54:52.049" v="261"/>
          <ac:grpSpMkLst>
            <pc:docMk/>
            <pc:sldMk cId="732249490" sldId="315"/>
            <ac:grpSpMk id="18" creationId="{EAC64F85-8549-4C84-ACA6-B5167B982F31}"/>
          </ac:grpSpMkLst>
        </pc:grpChg>
        <pc:grpChg chg="add mod">
          <ac:chgData name="H Rajub (BRI)" userId="25de294b-1729-47d0-8a02-185838d10908" providerId="ADAL" clId="{05867CF7-C369-4BC1-9D56-0ED7535AF9B5}" dt="2025-05-09T07:54:52.049" v="261"/>
          <ac:grpSpMkLst>
            <pc:docMk/>
            <pc:sldMk cId="732249490" sldId="315"/>
            <ac:grpSpMk id="25" creationId="{2776FABD-0582-4CDE-9476-4A7E68664DB0}"/>
          </ac:grpSpMkLst>
        </pc:grpChg>
        <pc:picChg chg="mod">
          <ac:chgData name="H Rajub (BRI)" userId="25de294b-1729-47d0-8a02-185838d10908" providerId="ADAL" clId="{05867CF7-C369-4BC1-9D56-0ED7535AF9B5}" dt="2025-05-09T07:54:52.049" v="261"/>
          <ac:picMkLst>
            <pc:docMk/>
            <pc:sldMk cId="732249490" sldId="315"/>
            <ac:picMk id="24" creationId="{503C7EAD-BAC1-44EE-A462-383646ECD524}"/>
          </ac:picMkLst>
        </pc:picChg>
        <pc:picChg chg="mod">
          <ac:chgData name="H Rajub (BRI)" userId="25de294b-1729-47d0-8a02-185838d10908" providerId="ADAL" clId="{05867CF7-C369-4BC1-9D56-0ED7535AF9B5}" dt="2025-05-09T07:54:52.049" v="261"/>
          <ac:picMkLst>
            <pc:docMk/>
            <pc:sldMk cId="732249490" sldId="315"/>
            <ac:picMk id="28" creationId="{57CF9BC1-CA9D-44CE-BA9E-A59CE5606DD3}"/>
          </ac:picMkLst>
        </pc:picChg>
      </pc:sldChg>
      <pc:sldChg chg="add">
        <pc:chgData name="H Rajub (BRI)" userId="25de294b-1729-47d0-8a02-185838d10908" providerId="ADAL" clId="{05867CF7-C369-4BC1-9D56-0ED7535AF9B5}" dt="2025-05-09T07:38:56.677" v="37"/>
        <pc:sldMkLst>
          <pc:docMk/>
          <pc:sldMk cId="6123648" sldId="316"/>
        </pc:sldMkLst>
      </pc:sldChg>
      <pc:sldChg chg="add">
        <pc:chgData name="H Rajub (BRI)" userId="25de294b-1729-47d0-8a02-185838d10908" providerId="ADAL" clId="{05867CF7-C369-4BC1-9D56-0ED7535AF9B5}" dt="2025-05-09T07:38:56.709" v="38"/>
        <pc:sldMkLst>
          <pc:docMk/>
          <pc:sldMk cId="1464549264" sldId="317"/>
        </pc:sldMkLst>
      </pc:sldChg>
      <pc:sldChg chg="add">
        <pc:chgData name="H Rajub (BRI)" userId="25de294b-1729-47d0-8a02-185838d10908" providerId="ADAL" clId="{05867CF7-C369-4BC1-9D56-0ED7535AF9B5}" dt="2025-05-09T07:38:56.740" v="39"/>
        <pc:sldMkLst>
          <pc:docMk/>
          <pc:sldMk cId="1768062368" sldId="318"/>
        </pc:sldMkLst>
      </pc:sldChg>
      <pc:sldChg chg="add">
        <pc:chgData name="H Rajub (BRI)" userId="25de294b-1729-47d0-8a02-185838d10908" providerId="ADAL" clId="{05867CF7-C369-4BC1-9D56-0ED7535AF9B5}" dt="2025-05-09T07:38:56.771" v="40"/>
        <pc:sldMkLst>
          <pc:docMk/>
          <pc:sldMk cId="3702535180" sldId="319"/>
        </pc:sldMkLst>
      </pc:sldChg>
      <pc:sldChg chg="add">
        <pc:chgData name="H Rajub (BRI)" userId="25de294b-1729-47d0-8a02-185838d10908" providerId="ADAL" clId="{05867CF7-C369-4BC1-9D56-0ED7535AF9B5}" dt="2025-05-09T07:38:56.802" v="41"/>
        <pc:sldMkLst>
          <pc:docMk/>
          <pc:sldMk cId="521343037" sldId="320"/>
        </pc:sldMkLst>
      </pc:sldChg>
      <pc:sldChg chg="add">
        <pc:chgData name="H Rajub (BRI)" userId="25de294b-1729-47d0-8a02-185838d10908" providerId="ADAL" clId="{05867CF7-C369-4BC1-9D56-0ED7535AF9B5}" dt="2025-05-09T07:38:56.834" v="42"/>
        <pc:sldMkLst>
          <pc:docMk/>
          <pc:sldMk cId="2671800758" sldId="321"/>
        </pc:sldMkLst>
      </pc:sldChg>
      <pc:sldChg chg="add">
        <pc:chgData name="H Rajub (BRI)" userId="25de294b-1729-47d0-8a02-185838d10908" providerId="ADAL" clId="{05867CF7-C369-4BC1-9D56-0ED7535AF9B5}" dt="2025-05-09T07:38:56.865" v="43"/>
        <pc:sldMkLst>
          <pc:docMk/>
          <pc:sldMk cId="110317994" sldId="322"/>
        </pc:sldMkLst>
      </pc:sldChg>
      <pc:sldChg chg="modSp add mod">
        <pc:chgData name="H Rajub (BRI)" userId="25de294b-1729-47d0-8a02-185838d10908" providerId="ADAL" clId="{05867CF7-C369-4BC1-9D56-0ED7535AF9B5}" dt="2025-05-09T07:44:54.968" v="97" actId="1076"/>
        <pc:sldMkLst>
          <pc:docMk/>
          <pc:sldMk cId="2522756468" sldId="323"/>
        </pc:sldMkLst>
        <pc:spChg chg="mod">
          <ac:chgData name="H Rajub (BRI)" userId="25de294b-1729-47d0-8a02-185838d10908" providerId="ADAL" clId="{05867CF7-C369-4BC1-9D56-0ED7535AF9B5}" dt="2025-05-09T07:44:51.780" v="96" actId="1076"/>
          <ac:spMkLst>
            <pc:docMk/>
            <pc:sldMk cId="2522756468" sldId="323"/>
            <ac:spMk id="18" creationId="{7805ECE4-4BB6-41D4-AFF3-156A0CE4EEE5}"/>
          </ac:spMkLst>
        </pc:spChg>
        <pc:spChg chg="mod">
          <ac:chgData name="H Rajub (BRI)" userId="25de294b-1729-47d0-8a02-185838d10908" providerId="ADAL" clId="{05867CF7-C369-4BC1-9D56-0ED7535AF9B5}" dt="2025-05-09T07:44:49.404" v="95" actId="1076"/>
          <ac:spMkLst>
            <pc:docMk/>
            <pc:sldMk cId="2522756468" sldId="323"/>
            <ac:spMk id="19" creationId="{3F95F211-2D97-4522-B92F-C2166ADDD534}"/>
          </ac:spMkLst>
        </pc:spChg>
        <pc:picChg chg="mod">
          <ac:chgData name="H Rajub (BRI)" userId="25de294b-1729-47d0-8a02-185838d10908" providerId="ADAL" clId="{05867CF7-C369-4BC1-9D56-0ED7535AF9B5}" dt="2025-05-09T07:44:54.968" v="97" actId="1076"/>
          <ac:picMkLst>
            <pc:docMk/>
            <pc:sldMk cId="2522756468" sldId="323"/>
            <ac:picMk id="21" creationId="{5F99E23C-895B-4D93-A2D0-E9C0E3D72FD1}"/>
          </ac:picMkLst>
        </pc:picChg>
      </pc:sldChg>
      <pc:sldChg chg="addSp modSp add mod">
        <pc:chgData name="H Rajub (BRI)" userId="25de294b-1729-47d0-8a02-185838d10908" providerId="ADAL" clId="{05867CF7-C369-4BC1-9D56-0ED7535AF9B5}" dt="2025-05-09T07:51:56.682" v="231" actId="2062"/>
        <pc:sldMkLst>
          <pc:docMk/>
          <pc:sldMk cId="2710788832" sldId="324"/>
        </pc:sldMkLst>
        <pc:spChg chg="mod">
          <ac:chgData name="H Rajub (BRI)" userId="25de294b-1729-47d0-8a02-185838d10908" providerId="ADAL" clId="{05867CF7-C369-4BC1-9D56-0ED7535AF9B5}" dt="2025-05-09T07:51:13.704" v="216" actId="1076"/>
          <ac:spMkLst>
            <pc:docMk/>
            <pc:sldMk cId="2710788832" sldId="324"/>
            <ac:spMk id="19" creationId="{3F95F211-2D97-4522-B92F-C2166ADDD534}"/>
          </ac:spMkLst>
        </pc:spChg>
        <pc:graphicFrameChg chg="add mod modGraphic">
          <ac:chgData name="H Rajub (BRI)" userId="25de294b-1729-47d0-8a02-185838d10908" providerId="ADAL" clId="{05867CF7-C369-4BC1-9D56-0ED7535AF9B5}" dt="2025-05-09T07:51:56.682" v="231" actId="2062"/>
          <ac:graphicFrameMkLst>
            <pc:docMk/>
            <pc:sldMk cId="2710788832" sldId="324"/>
            <ac:graphicFrameMk id="18" creationId="{67FCD150-2336-4A06-9210-DFD15F0BF40B}"/>
          </ac:graphicFrameMkLst>
        </pc:graphicFrameChg>
      </pc:sldChg>
      <pc:sldChg chg="addSp delSp modSp add mod">
        <pc:chgData name="H Rajub (BRI)" userId="25de294b-1729-47d0-8a02-185838d10908" providerId="ADAL" clId="{05867CF7-C369-4BC1-9D56-0ED7535AF9B5}" dt="2025-05-09T07:51:50.951" v="230" actId="1076"/>
        <pc:sldMkLst>
          <pc:docMk/>
          <pc:sldMk cId="3192873496" sldId="325"/>
        </pc:sldMkLst>
        <pc:spChg chg="add mod">
          <ac:chgData name="H Rajub (BRI)" userId="25de294b-1729-47d0-8a02-185838d10908" providerId="ADAL" clId="{05867CF7-C369-4BC1-9D56-0ED7535AF9B5}" dt="2025-05-09T07:51:38.854" v="222" actId="1076"/>
          <ac:spMkLst>
            <pc:docMk/>
            <pc:sldMk cId="3192873496" sldId="325"/>
            <ac:spMk id="18" creationId="{A4BE5B84-34E6-491F-9BAF-33514BD34B23}"/>
          </ac:spMkLst>
        </pc:spChg>
        <pc:spChg chg="del">
          <ac:chgData name="H Rajub (BRI)" userId="25de294b-1729-47d0-8a02-185838d10908" providerId="ADAL" clId="{05867CF7-C369-4BC1-9D56-0ED7535AF9B5}" dt="2025-05-09T07:51:25.443" v="218" actId="478"/>
          <ac:spMkLst>
            <pc:docMk/>
            <pc:sldMk cId="3192873496" sldId="325"/>
            <ac:spMk id="19" creationId="{3F95F211-2D97-4522-B92F-C2166ADDD534}"/>
          </ac:spMkLst>
        </pc:spChg>
        <pc:spChg chg="add mod">
          <ac:chgData name="H Rajub (BRI)" userId="25de294b-1729-47d0-8a02-185838d10908" providerId="ADAL" clId="{05867CF7-C369-4BC1-9D56-0ED7535AF9B5}" dt="2025-05-09T07:51:42.026" v="224" actId="1076"/>
          <ac:spMkLst>
            <pc:docMk/>
            <pc:sldMk cId="3192873496" sldId="325"/>
            <ac:spMk id="21" creationId="{9044F189-D21A-480E-B772-0DBCC31AFA61}"/>
          </ac:spMkLst>
        </pc:spChg>
        <pc:spChg chg="add mod">
          <ac:chgData name="H Rajub (BRI)" userId="25de294b-1729-47d0-8a02-185838d10908" providerId="ADAL" clId="{05867CF7-C369-4BC1-9D56-0ED7535AF9B5}" dt="2025-05-09T07:51:46.231" v="227" actId="1076"/>
          <ac:spMkLst>
            <pc:docMk/>
            <pc:sldMk cId="3192873496" sldId="325"/>
            <ac:spMk id="22" creationId="{29CD6235-753E-48EB-B29B-6E621E367982}"/>
          </ac:spMkLst>
        </pc:spChg>
        <pc:spChg chg="del">
          <ac:chgData name="H Rajub (BRI)" userId="25de294b-1729-47d0-8a02-185838d10908" providerId="ADAL" clId="{05867CF7-C369-4BC1-9D56-0ED7535AF9B5}" dt="2025-05-09T07:51:25.443" v="218" actId="478"/>
          <ac:spMkLst>
            <pc:docMk/>
            <pc:sldMk cId="3192873496" sldId="325"/>
            <ac:spMk id="23" creationId="{DFC6F415-CFE9-48A9-9C59-FD298E3D1C28}"/>
          </ac:spMkLst>
        </pc:spChg>
        <pc:spChg chg="add mod">
          <ac:chgData name="H Rajub (BRI)" userId="25de294b-1729-47d0-8a02-185838d10908" providerId="ADAL" clId="{05867CF7-C369-4BC1-9D56-0ED7535AF9B5}" dt="2025-05-09T07:51:44.340" v="226" actId="1076"/>
          <ac:spMkLst>
            <pc:docMk/>
            <pc:sldMk cId="3192873496" sldId="325"/>
            <ac:spMk id="24" creationId="{A5BC0091-EED9-4373-B4BA-A443AA560FA5}"/>
          </ac:spMkLst>
        </pc:spChg>
        <pc:spChg chg="add mod">
          <ac:chgData name="H Rajub (BRI)" userId="25de294b-1729-47d0-8a02-185838d10908" providerId="ADAL" clId="{05867CF7-C369-4BC1-9D56-0ED7535AF9B5}" dt="2025-05-09T07:51:50.951" v="230" actId="1076"/>
          <ac:spMkLst>
            <pc:docMk/>
            <pc:sldMk cId="3192873496" sldId="325"/>
            <ac:spMk id="25" creationId="{18772AD8-D06C-4596-BA79-DCAFDC1A816B}"/>
          </ac:spMkLst>
        </pc:spChg>
        <pc:spChg chg="add mod">
          <ac:chgData name="H Rajub (BRI)" userId="25de294b-1729-47d0-8a02-185838d10908" providerId="ADAL" clId="{05867CF7-C369-4BC1-9D56-0ED7535AF9B5}" dt="2025-05-09T07:51:49.107" v="229" actId="1076"/>
          <ac:spMkLst>
            <pc:docMk/>
            <pc:sldMk cId="3192873496" sldId="325"/>
            <ac:spMk id="26" creationId="{D3165875-623A-4E78-81DB-C2CB0C007108}"/>
          </ac:spMkLst>
        </pc:spChg>
      </pc:sldChg>
      <pc:sldChg chg="addSp modSp add modAnim">
        <pc:chgData name="H Rajub (BRI)" userId="25de294b-1729-47d0-8a02-185838d10908" providerId="ADAL" clId="{05867CF7-C369-4BC1-9D56-0ED7535AF9B5}" dt="2025-05-09T07:54:57.599" v="262"/>
        <pc:sldMkLst>
          <pc:docMk/>
          <pc:sldMk cId="1664179147" sldId="326"/>
        </pc:sldMkLst>
        <pc:spChg chg="add mod">
          <ac:chgData name="H Rajub (BRI)" userId="25de294b-1729-47d0-8a02-185838d10908" providerId="ADAL" clId="{05867CF7-C369-4BC1-9D56-0ED7535AF9B5}" dt="2025-05-09T07:54:57.599" v="262"/>
          <ac:spMkLst>
            <pc:docMk/>
            <pc:sldMk cId="1664179147" sldId="326"/>
            <ac:spMk id="11" creationId="{204F3529-3C62-4D5E-857E-6F4606E1A881}"/>
          </ac:spMkLst>
        </pc:spChg>
        <pc:spChg chg="add mod">
          <ac:chgData name="H Rajub (BRI)" userId="25de294b-1729-47d0-8a02-185838d10908" providerId="ADAL" clId="{05867CF7-C369-4BC1-9D56-0ED7535AF9B5}" dt="2025-05-09T07:54:57.599" v="262"/>
          <ac:spMkLst>
            <pc:docMk/>
            <pc:sldMk cId="1664179147" sldId="326"/>
            <ac:spMk id="18" creationId="{B9674A1D-2920-404C-A908-70B0C03B9854}"/>
          </ac:spMkLst>
        </pc:spChg>
      </pc:sldChg>
    </pc:docChg>
  </pc:docChgLst>
  <pc:docChgLst>
    <pc:chgData name="H Rajub (BRI)" userId="25de294b-1729-47d0-8a02-185838d10908" providerId="ADAL" clId="{C6367586-7422-46B7-AD9A-56A914CBCA41}"/>
    <pc:docChg chg="undo custSel addSld modSld">
      <pc:chgData name="H Rajub (BRI)" userId="25de294b-1729-47d0-8a02-185838d10908" providerId="ADAL" clId="{C6367586-7422-46B7-AD9A-56A914CBCA41}" dt="2025-01-30T08:10:15.259" v="14"/>
      <pc:docMkLst>
        <pc:docMk/>
      </pc:docMkLst>
      <pc:sldChg chg="addSp delSp modSp">
        <pc:chgData name="H Rajub (BRI)" userId="25de294b-1729-47d0-8a02-185838d10908" providerId="ADAL" clId="{C6367586-7422-46B7-AD9A-56A914CBCA41}" dt="2025-01-30T08:10:15.259" v="14"/>
        <pc:sldMkLst>
          <pc:docMk/>
          <pc:sldMk cId="2072245498" sldId="303"/>
        </pc:sldMkLst>
        <pc:spChg chg="del">
          <ac:chgData name="H Rajub (BRI)" userId="25de294b-1729-47d0-8a02-185838d10908" providerId="ADAL" clId="{C6367586-7422-46B7-AD9A-56A914CBCA41}" dt="2025-01-30T08:10:10.580" v="13" actId="478"/>
          <ac:spMkLst>
            <pc:docMk/>
            <pc:sldMk cId="2072245498" sldId="303"/>
            <ac:spMk id="18" creationId="{38BE775B-8B2E-41E6-B842-EB3BAA388C87}"/>
          </ac:spMkLst>
        </pc:spChg>
        <pc:spChg chg="del">
          <ac:chgData name="H Rajub (BRI)" userId="25de294b-1729-47d0-8a02-185838d10908" providerId="ADAL" clId="{C6367586-7422-46B7-AD9A-56A914CBCA41}" dt="2025-01-30T08:10:10.580" v="13" actId="478"/>
          <ac:spMkLst>
            <pc:docMk/>
            <pc:sldMk cId="2072245498" sldId="303"/>
            <ac:spMk id="23" creationId="{DFC6F415-CFE9-48A9-9C59-FD298E3D1C28}"/>
          </ac:spMkLst>
        </pc:spChg>
        <pc:spChg chg="add mod">
          <ac:chgData name="H Rajub (BRI)" userId="25de294b-1729-47d0-8a02-185838d10908" providerId="ADAL" clId="{C6367586-7422-46B7-AD9A-56A914CBCA41}" dt="2025-01-30T08:10:15.259" v="14"/>
          <ac:spMkLst>
            <pc:docMk/>
            <pc:sldMk cId="2072245498" sldId="303"/>
            <ac:spMk id="26" creationId="{98C9EA75-CD3F-46D5-B9EE-EA0724DDEA79}"/>
          </ac:spMkLst>
        </pc:spChg>
        <pc:graphicFrameChg chg="add mod">
          <ac:chgData name="H Rajub (BRI)" userId="25de294b-1729-47d0-8a02-185838d10908" providerId="ADAL" clId="{C6367586-7422-46B7-AD9A-56A914CBCA41}" dt="2025-01-30T08:10:15.259" v="14"/>
          <ac:graphicFrameMkLst>
            <pc:docMk/>
            <pc:sldMk cId="2072245498" sldId="303"/>
            <ac:graphicFrameMk id="25" creationId="{CEAE85A4-F446-4FE7-89B1-7C62ACD48F56}"/>
          </ac:graphicFrameMkLst>
        </pc:graphicFrameChg>
        <pc:picChg chg="add mod">
          <ac:chgData name="H Rajub (BRI)" userId="25de294b-1729-47d0-8a02-185838d10908" providerId="ADAL" clId="{C6367586-7422-46B7-AD9A-56A914CBCA41}" dt="2025-01-30T08:10:15.259" v="14"/>
          <ac:picMkLst>
            <pc:docMk/>
            <pc:sldMk cId="2072245498" sldId="303"/>
            <ac:picMk id="19" creationId="{F697AFC5-226F-4AF5-95F3-3A36CE0B6099}"/>
          </ac:picMkLst>
        </pc:picChg>
        <pc:picChg chg="del">
          <ac:chgData name="H Rajub (BRI)" userId="25de294b-1729-47d0-8a02-185838d10908" providerId="ADAL" clId="{C6367586-7422-46B7-AD9A-56A914CBCA41}" dt="2025-01-30T08:10:10.580" v="13" actId="478"/>
          <ac:picMkLst>
            <pc:docMk/>
            <pc:sldMk cId="2072245498" sldId="303"/>
            <ac:picMk id="21" creationId="{FCC12A08-9AA8-484E-A98F-43D962C1F7B1}"/>
          </ac:picMkLst>
        </pc:picChg>
        <pc:picChg chg="add mod">
          <ac:chgData name="H Rajub (BRI)" userId="25de294b-1729-47d0-8a02-185838d10908" providerId="ADAL" clId="{C6367586-7422-46B7-AD9A-56A914CBCA41}" dt="2025-01-30T08:10:15.259" v="14"/>
          <ac:picMkLst>
            <pc:docMk/>
            <pc:sldMk cId="2072245498" sldId="303"/>
            <ac:picMk id="22" creationId="{6B5BBE8A-CB25-4F0F-A286-C84E99912D12}"/>
          </ac:picMkLst>
        </pc:picChg>
        <pc:picChg chg="add mod">
          <ac:chgData name="H Rajub (BRI)" userId="25de294b-1729-47d0-8a02-185838d10908" providerId="ADAL" clId="{C6367586-7422-46B7-AD9A-56A914CBCA41}" dt="2025-01-30T08:10:15.259" v="14"/>
          <ac:picMkLst>
            <pc:docMk/>
            <pc:sldMk cId="2072245498" sldId="303"/>
            <ac:picMk id="27" creationId="{F6E87669-89E0-436E-A2C5-33BFBF46CFD6}"/>
          </ac:picMkLst>
        </pc:picChg>
        <pc:picChg chg="del">
          <ac:chgData name="H Rajub (BRI)" userId="25de294b-1729-47d0-8a02-185838d10908" providerId="ADAL" clId="{C6367586-7422-46B7-AD9A-56A914CBCA41}" dt="2025-01-30T08:10:10.580" v="13" actId="478"/>
          <ac:picMkLst>
            <pc:docMk/>
            <pc:sldMk cId="2072245498" sldId="303"/>
            <ac:picMk id="1026" creationId="{060CFD1E-B5B8-4A0C-B193-BADE418181CC}"/>
          </ac:picMkLst>
        </pc:picChg>
      </pc:sldChg>
      <pc:sldChg chg="addSp delSp modSp add mod">
        <pc:chgData name="H Rajub (BRI)" userId="25de294b-1729-47d0-8a02-185838d10908" providerId="ADAL" clId="{C6367586-7422-46B7-AD9A-56A914CBCA41}" dt="2025-01-30T08:10:05.731" v="12" actId="1076"/>
        <pc:sldMkLst>
          <pc:docMk/>
          <pc:sldMk cId="688563217" sldId="304"/>
        </pc:sldMkLst>
        <pc:spChg chg="del">
          <ac:chgData name="H Rajub (BRI)" userId="25de294b-1729-47d0-8a02-185838d10908" providerId="ADAL" clId="{C6367586-7422-46B7-AD9A-56A914CBCA41}" dt="2025-01-30T08:09:51.668" v="3" actId="478"/>
          <ac:spMkLst>
            <pc:docMk/>
            <pc:sldMk cId="688563217" sldId="304"/>
            <ac:spMk id="18" creationId="{38BE775B-8B2E-41E6-B842-EB3BAA388C87}"/>
          </ac:spMkLst>
        </pc:spChg>
        <pc:spChg chg="add mod">
          <ac:chgData name="H Rajub (BRI)" userId="25de294b-1729-47d0-8a02-185838d10908" providerId="ADAL" clId="{C6367586-7422-46B7-AD9A-56A914CBCA41}" dt="2025-01-30T08:10:00.419" v="10" actId="1076"/>
          <ac:spMkLst>
            <pc:docMk/>
            <pc:sldMk cId="688563217" sldId="304"/>
            <ac:spMk id="19" creationId="{3F95F211-2D97-4522-B92F-C2166ADDD534}"/>
          </ac:spMkLst>
        </pc:spChg>
        <pc:spChg chg="add del mod">
          <ac:chgData name="H Rajub (BRI)" userId="25de294b-1729-47d0-8a02-185838d10908" providerId="ADAL" clId="{C6367586-7422-46B7-AD9A-56A914CBCA41}" dt="2025-01-30T08:09:59.302" v="9" actId="478"/>
          <ac:spMkLst>
            <pc:docMk/>
            <pc:sldMk cId="688563217" sldId="304"/>
            <ac:spMk id="22" creationId="{34743D97-C0DF-425F-82AE-E9FA63BDA09F}"/>
          </ac:spMkLst>
        </pc:spChg>
        <pc:spChg chg="mod">
          <ac:chgData name="H Rajub (BRI)" userId="25de294b-1729-47d0-8a02-185838d10908" providerId="ADAL" clId="{C6367586-7422-46B7-AD9A-56A914CBCA41}" dt="2025-01-30T08:10:05.731" v="12" actId="1076"/>
          <ac:spMkLst>
            <pc:docMk/>
            <pc:sldMk cId="688563217" sldId="304"/>
            <ac:spMk id="23" creationId="{DFC6F415-CFE9-48A9-9C59-FD298E3D1C28}"/>
          </ac:spMkLst>
        </pc:spChg>
        <pc:spChg chg="add del">
          <ac:chgData name="H Rajub (BRI)" userId="25de294b-1729-47d0-8a02-185838d10908" providerId="ADAL" clId="{C6367586-7422-46B7-AD9A-56A914CBCA41}" dt="2025-01-30T08:09:48.293" v="2" actId="478"/>
          <ac:spMkLst>
            <pc:docMk/>
            <pc:sldMk cId="688563217" sldId="304"/>
            <ac:spMk id="24" creationId="{D9BE8273-F722-4183-B040-663F11F9D6C6}"/>
          </ac:spMkLst>
        </pc:spChg>
        <pc:picChg chg="del">
          <ac:chgData name="H Rajub (BRI)" userId="25de294b-1729-47d0-8a02-185838d10908" providerId="ADAL" clId="{C6367586-7422-46B7-AD9A-56A914CBCA41}" dt="2025-01-30T08:09:52.836" v="5" actId="478"/>
          <ac:picMkLst>
            <pc:docMk/>
            <pc:sldMk cId="688563217" sldId="304"/>
            <ac:picMk id="21" creationId="{FCC12A08-9AA8-484E-A98F-43D962C1F7B1}"/>
          </ac:picMkLst>
        </pc:picChg>
        <pc:picChg chg="del">
          <ac:chgData name="H Rajub (BRI)" userId="25de294b-1729-47d0-8a02-185838d10908" providerId="ADAL" clId="{C6367586-7422-46B7-AD9A-56A914CBCA41}" dt="2025-01-30T08:09:52.035" v="4" actId="478"/>
          <ac:picMkLst>
            <pc:docMk/>
            <pc:sldMk cId="688563217" sldId="304"/>
            <ac:picMk id="1026" creationId="{060CFD1E-B5B8-4A0C-B193-BADE418181CC}"/>
          </ac:picMkLst>
        </pc:picChg>
      </pc:sldChg>
    </pc:docChg>
  </pc:docChgLst>
  <pc:docChgLst>
    <pc:chgData name="H Rajub (BRI)" userId="25de294b-1729-47d0-8a02-185838d10908" providerId="ADAL" clId="{17D0F5CB-4A53-4453-A903-BD7375479C25}"/>
    <pc:docChg chg="addSld modSld sldOrd">
      <pc:chgData name="H Rajub (BRI)" userId="25de294b-1729-47d0-8a02-185838d10908" providerId="ADAL" clId="{17D0F5CB-4A53-4453-A903-BD7375479C25}" dt="2025-05-09T08:37:45.767" v="41"/>
      <pc:docMkLst>
        <pc:docMk/>
      </pc:docMkLst>
      <pc:sldChg chg="addSp modSp">
        <pc:chgData name="H Rajub (BRI)" userId="25de294b-1729-47d0-8a02-185838d10908" providerId="ADAL" clId="{17D0F5CB-4A53-4453-A903-BD7375479C25}" dt="2025-05-09T08:17:04.241" v="9"/>
        <pc:sldMkLst>
          <pc:docMk/>
          <pc:sldMk cId="3944539441" sldId="310"/>
        </pc:sldMkLst>
        <pc:graphicFrameChg chg="mod">
          <ac:chgData name="H Rajub (BRI)" userId="25de294b-1729-47d0-8a02-185838d10908" providerId="ADAL" clId="{17D0F5CB-4A53-4453-A903-BD7375479C25}" dt="2025-05-09T08:16:38.311" v="6"/>
          <ac:graphicFrameMkLst>
            <pc:docMk/>
            <pc:sldMk cId="3944539441" sldId="310"/>
            <ac:graphicFrameMk id="2" creationId="{B4CDDD21-6344-4F5D-9733-EF8C360B4A4A}"/>
          </ac:graphicFrameMkLst>
        </pc:graphicFrameChg>
        <pc:graphicFrameChg chg="add mod">
          <ac:chgData name="H Rajub (BRI)" userId="25de294b-1729-47d0-8a02-185838d10908" providerId="ADAL" clId="{17D0F5CB-4A53-4453-A903-BD7375479C25}" dt="2025-05-09T08:17:04.241" v="9"/>
          <ac:graphicFrameMkLst>
            <pc:docMk/>
            <pc:sldMk cId="3944539441" sldId="310"/>
            <ac:graphicFrameMk id="18" creationId="{A198BA44-B53D-4A3C-AC6F-6A446A468C29}"/>
          </ac:graphicFrameMkLst>
        </pc:graphicFrameChg>
      </pc:sldChg>
      <pc:sldChg chg="addSp modSp ord">
        <pc:chgData name="H Rajub (BRI)" userId="25de294b-1729-47d0-8a02-185838d10908" providerId="ADAL" clId="{17D0F5CB-4A53-4453-A903-BD7375479C25}" dt="2025-05-09T08:15:27.631" v="5"/>
        <pc:sldMkLst>
          <pc:docMk/>
          <pc:sldMk cId="2883390185" sldId="312"/>
        </pc:sldMkLst>
        <pc:picChg chg="add mod">
          <ac:chgData name="H Rajub (BRI)" userId="25de294b-1729-47d0-8a02-185838d10908" providerId="ADAL" clId="{17D0F5CB-4A53-4453-A903-BD7375479C25}" dt="2025-05-09T08:15:27.631" v="5"/>
          <ac:picMkLst>
            <pc:docMk/>
            <pc:sldMk cId="2883390185" sldId="312"/>
            <ac:picMk id="18" creationId="{95F66388-3B9C-4E37-A5B4-323123C69F4E}"/>
          </ac:picMkLst>
        </pc:picChg>
      </pc:sldChg>
      <pc:sldChg chg="addSp modSp">
        <pc:chgData name="H Rajub (BRI)" userId="25de294b-1729-47d0-8a02-185838d10908" providerId="ADAL" clId="{17D0F5CB-4A53-4453-A903-BD7375479C25}" dt="2025-05-09T08:22:11.802" v="20"/>
        <pc:sldMkLst>
          <pc:docMk/>
          <pc:sldMk cId="6123648" sldId="316"/>
        </pc:sldMkLst>
        <pc:spChg chg="add mod">
          <ac:chgData name="H Rajub (BRI)" userId="25de294b-1729-47d0-8a02-185838d10908" providerId="ADAL" clId="{17D0F5CB-4A53-4453-A903-BD7375479C25}" dt="2025-05-09T08:20:49.174" v="11"/>
          <ac:spMkLst>
            <pc:docMk/>
            <pc:sldMk cId="6123648" sldId="316"/>
            <ac:spMk id="18" creationId="{6F4DE7B0-D2A7-4A25-8D31-A76E2BA23A7F}"/>
          </ac:spMkLst>
        </pc:spChg>
        <pc:graphicFrameChg chg="mod">
          <ac:chgData name="H Rajub (BRI)" userId="25de294b-1729-47d0-8a02-185838d10908" providerId="ADAL" clId="{17D0F5CB-4A53-4453-A903-BD7375479C25}" dt="2025-05-09T08:22:11.802" v="20"/>
          <ac:graphicFrameMkLst>
            <pc:docMk/>
            <pc:sldMk cId="6123648" sldId="316"/>
            <ac:graphicFrameMk id="3" creationId="{45A28655-1AC7-4F45-B13E-42C84B7D9533}"/>
          </ac:graphicFrameMkLst>
        </pc:graphicFrameChg>
      </pc:sldChg>
      <pc:sldChg chg="addSp modSp">
        <pc:chgData name="H Rajub (BRI)" userId="25de294b-1729-47d0-8a02-185838d10908" providerId="ADAL" clId="{17D0F5CB-4A53-4453-A903-BD7375479C25}" dt="2025-05-09T08:33:26.423" v="40"/>
        <pc:sldMkLst>
          <pc:docMk/>
          <pc:sldMk cId="1464549264" sldId="317"/>
        </pc:sldMkLst>
        <pc:picChg chg="add mod">
          <ac:chgData name="H Rajub (BRI)" userId="25de294b-1729-47d0-8a02-185838d10908" providerId="ADAL" clId="{17D0F5CB-4A53-4453-A903-BD7375479C25}" dt="2025-05-09T08:33:26.423" v="40"/>
          <ac:picMkLst>
            <pc:docMk/>
            <pc:sldMk cId="1464549264" sldId="317"/>
            <ac:picMk id="18" creationId="{453D023D-B008-4B4C-9EFE-F2C2DBEAB361}"/>
          </ac:picMkLst>
        </pc:picChg>
      </pc:sldChg>
      <pc:sldChg chg="addSp modSp">
        <pc:chgData name="H Rajub (BRI)" userId="25de294b-1729-47d0-8a02-185838d10908" providerId="ADAL" clId="{17D0F5CB-4A53-4453-A903-BD7375479C25}" dt="2025-05-09T08:37:45.767" v="41"/>
        <pc:sldMkLst>
          <pc:docMk/>
          <pc:sldMk cId="2671800758" sldId="321"/>
        </pc:sldMkLst>
        <pc:picChg chg="add mod">
          <ac:chgData name="H Rajub (BRI)" userId="25de294b-1729-47d0-8a02-185838d10908" providerId="ADAL" clId="{17D0F5CB-4A53-4453-A903-BD7375479C25}" dt="2025-05-09T08:37:45.767" v="41"/>
          <ac:picMkLst>
            <pc:docMk/>
            <pc:sldMk cId="2671800758" sldId="321"/>
            <ac:picMk id="18" creationId="{41CC9381-3786-4D06-B09F-AAA761C48EEE}"/>
          </ac:picMkLst>
        </pc:picChg>
      </pc:sldChg>
      <pc:sldChg chg="modSp">
        <pc:chgData name="H Rajub (BRI)" userId="25de294b-1729-47d0-8a02-185838d10908" providerId="ADAL" clId="{17D0F5CB-4A53-4453-A903-BD7375479C25}" dt="2025-05-09T08:13:04.948" v="3"/>
        <pc:sldMkLst>
          <pc:docMk/>
          <pc:sldMk cId="1664179147" sldId="326"/>
        </pc:sldMkLst>
        <pc:graphicFrameChg chg="mod">
          <ac:chgData name="H Rajub (BRI)" userId="25de294b-1729-47d0-8a02-185838d10908" providerId="ADAL" clId="{17D0F5CB-4A53-4453-A903-BD7375479C25}" dt="2025-05-09T08:13:04.948" v="3"/>
          <ac:graphicFrameMkLst>
            <pc:docMk/>
            <pc:sldMk cId="1664179147" sldId="326"/>
            <ac:graphicFrameMk id="2" creationId="{A359B2E5-B107-4A3B-B2A7-4FFAC4877082}"/>
          </ac:graphicFrameMkLst>
        </pc:graphicFrameChg>
      </pc:sldChg>
      <pc:sldChg chg="addSp modSp add">
        <pc:chgData name="H Rajub (BRI)" userId="25de294b-1729-47d0-8a02-185838d10908" providerId="ADAL" clId="{17D0F5CB-4A53-4453-A903-BD7375479C25}" dt="2025-05-09T08:17:08.447" v="10"/>
        <pc:sldMkLst>
          <pc:docMk/>
          <pc:sldMk cId="304435772" sldId="327"/>
        </pc:sldMkLst>
        <pc:graphicFrameChg chg="mod">
          <ac:chgData name="H Rajub (BRI)" userId="25de294b-1729-47d0-8a02-185838d10908" providerId="ADAL" clId="{17D0F5CB-4A53-4453-A903-BD7375479C25}" dt="2025-05-09T08:16:56.297" v="8"/>
          <ac:graphicFrameMkLst>
            <pc:docMk/>
            <pc:sldMk cId="304435772" sldId="327"/>
            <ac:graphicFrameMk id="2" creationId="{B4CDDD21-6344-4F5D-9733-EF8C360B4A4A}"/>
          </ac:graphicFrameMkLst>
        </pc:graphicFrameChg>
        <pc:graphicFrameChg chg="add mod">
          <ac:chgData name="H Rajub (BRI)" userId="25de294b-1729-47d0-8a02-185838d10908" providerId="ADAL" clId="{17D0F5CB-4A53-4453-A903-BD7375479C25}" dt="2025-05-09T08:17:08.447" v="10"/>
          <ac:graphicFrameMkLst>
            <pc:docMk/>
            <pc:sldMk cId="304435772" sldId="327"/>
            <ac:graphicFrameMk id="18" creationId="{943BB5A8-40C4-4F08-9691-AF4D661A469D}"/>
          </ac:graphicFrameMkLst>
        </pc:graphicFrameChg>
      </pc:sldChg>
      <pc:sldChg chg="modSp add">
        <pc:chgData name="H Rajub (BRI)" userId="25de294b-1729-47d0-8a02-185838d10908" providerId="ADAL" clId="{17D0F5CB-4A53-4453-A903-BD7375479C25}" dt="2025-05-09T08:22:47.485" v="27"/>
        <pc:sldMkLst>
          <pc:docMk/>
          <pc:sldMk cId="44465892" sldId="328"/>
        </pc:sldMkLst>
        <pc:graphicFrameChg chg="mod">
          <ac:chgData name="H Rajub (BRI)" userId="25de294b-1729-47d0-8a02-185838d10908" providerId="ADAL" clId="{17D0F5CB-4A53-4453-A903-BD7375479C25}" dt="2025-05-09T08:22:47.485" v="27"/>
          <ac:graphicFrameMkLst>
            <pc:docMk/>
            <pc:sldMk cId="44465892" sldId="328"/>
            <ac:graphicFrameMk id="3" creationId="{45A28655-1AC7-4F45-B13E-42C84B7D9533}"/>
          </ac:graphicFrameMkLst>
        </pc:graphicFrameChg>
      </pc:sldChg>
      <pc:sldChg chg="modSp add">
        <pc:chgData name="H Rajub (BRI)" userId="25de294b-1729-47d0-8a02-185838d10908" providerId="ADAL" clId="{17D0F5CB-4A53-4453-A903-BD7375479C25}" dt="2025-05-09T08:28:39.404" v="39"/>
        <pc:sldMkLst>
          <pc:docMk/>
          <pc:sldMk cId="706934842" sldId="329"/>
        </pc:sldMkLst>
        <pc:graphicFrameChg chg="mod">
          <ac:chgData name="H Rajub (BRI)" userId="25de294b-1729-47d0-8a02-185838d10908" providerId="ADAL" clId="{17D0F5CB-4A53-4453-A903-BD7375479C25}" dt="2025-05-09T08:28:39.404" v="39"/>
          <ac:graphicFrameMkLst>
            <pc:docMk/>
            <pc:sldMk cId="706934842" sldId="329"/>
            <ac:graphicFrameMk id="3" creationId="{45A28655-1AC7-4F45-B13E-42C84B7D9533}"/>
          </ac:graphicFrameMkLst>
        </pc:graphicFrameChg>
      </pc:sldChg>
      <pc:sldChg chg="modSp add">
        <pc:chgData name="H Rajub (BRI)" userId="25de294b-1729-47d0-8a02-185838d10908" providerId="ADAL" clId="{17D0F5CB-4A53-4453-A903-BD7375479C25}" dt="2025-05-09T08:24:57.292" v="35"/>
        <pc:sldMkLst>
          <pc:docMk/>
          <pc:sldMk cId="809272247" sldId="330"/>
        </pc:sldMkLst>
        <pc:graphicFrameChg chg="mod">
          <ac:chgData name="H Rajub (BRI)" userId="25de294b-1729-47d0-8a02-185838d10908" providerId="ADAL" clId="{17D0F5CB-4A53-4453-A903-BD7375479C25}" dt="2025-05-09T08:24:57.292" v="35"/>
          <ac:graphicFrameMkLst>
            <pc:docMk/>
            <pc:sldMk cId="809272247" sldId="330"/>
            <ac:graphicFrameMk id="3" creationId="{45A28655-1AC7-4F45-B13E-42C84B7D9533}"/>
          </ac:graphicFrameMkLst>
        </pc:graphicFrameChg>
      </pc:sldChg>
    </pc:docChg>
  </pc:docChgLst>
  <pc:docChgLst>
    <pc:chgData name="H Rajub (BRI)" userId="25de294b-1729-47d0-8a02-185838d10908" providerId="ADAL" clId="{C4579D3D-0DFB-48EB-81A9-60FFA44D020A}"/>
    <pc:docChg chg="modSld">
      <pc:chgData name="H Rajub (BRI)" userId="25de294b-1729-47d0-8a02-185838d10908" providerId="ADAL" clId="{C4579D3D-0DFB-48EB-81A9-60FFA44D020A}" dt="2025-02-10T12:24:47.467" v="2" actId="1076"/>
      <pc:docMkLst>
        <pc:docMk/>
      </pc:docMkLst>
      <pc:sldChg chg="modSp mod">
        <pc:chgData name="H Rajub (BRI)" userId="25de294b-1729-47d0-8a02-185838d10908" providerId="ADAL" clId="{C4579D3D-0DFB-48EB-81A9-60FFA44D020A}" dt="2025-02-10T12:24:47.467" v="2" actId="1076"/>
        <pc:sldMkLst>
          <pc:docMk/>
          <pc:sldMk cId="2072245498" sldId="303"/>
        </pc:sldMkLst>
        <pc:spChg chg="mod">
          <ac:chgData name="H Rajub (BRI)" userId="25de294b-1729-47d0-8a02-185838d10908" providerId="ADAL" clId="{C4579D3D-0DFB-48EB-81A9-60FFA44D020A}" dt="2025-02-10T12:24:44.983" v="0" actId="1076"/>
          <ac:spMkLst>
            <pc:docMk/>
            <pc:sldMk cId="2072245498" sldId="303"/>
            <ac:spMk id="26" creationId="{98C9EA75-CD3F-46D5-B9EE-EA0724DDEA79}"/>
          </ac:spMkLst>
        </pc:spChg>
        <pc:graphicFrameChg chg="mod modGraphic">
          <ac:chgData name="H Rajub (BRI)" userId="25de294b-1729-47d0-8a02-185838d10908" providerId="ADAL" clId="{C4579D3D-0DFB-48EB-81A9-60FFA44D020A}" dt="2025-02-10T12:24:47.467" v="2" actId="1076"/>
          <ac:graphicFrameMkLst>
            <pc:docMk/>
            <pc:sldMk cId="2072245498" sldId="303"/>
            <ac:graphicFrameMk id="25" creationId="{CEAE85A4-F446-4FE7-89B1-7C62ACD48F56}"/>
          </ac:graphicFrameMkLst>
        </pc:graphicFrameChg>
        <pc:picChg chg="mod">
          <ac:chgData name="H Rajub (BRI)" userId="25de294b-1729-47d0-8a02-185838d10908" providerId="ADAL" clId="{C4579D3D-0DFB-48EB-81A9-60FFA44D020A}" dt="2025-02-10T12:24:44.983" v="0" actId="1076"/>
          <ac:picMkLst>
            <pc:docMk/>
            <pc:sldMk cId="2072245498" sldId="303"/>
            <ac:picMk id="27" creationId="{F6E87669-89E0-436E-A2C5-33BFBF46CFD6}"/>
          </ac:picMkLst>
        </pc:picChg>
      </pc:sldChg>
    </pc:docChg>
  </pc:docChgLst>
  <pc:docChgLst>
    <pc:chgData name="H Rajub (BRI)" userId="25de294b-1729-47d0-8a02-185838d10908" providerId="ADAL" clId="{E693689E-82A3-4C18-AB6F-4AF3A77B795A}"/>
    <pc:docChg chg="modSld">
      <pc:chgData name="H Rajub (BRI)" userId="25de294b-1729-47d0-8a02-185838d10908" providerId="ADAL" clId="{E693689E-82A3-4C18-AB6F-4AF3A77B795A}" dt="2025-01-30T09:22:55.993" v="0" actId="1076"/>
      <pc:docMkLst>
        <pc:docMk/>
      </pc:docMkLst>
      <pc:sldChg chg="modSp">
        <pc:chgData name="H Rajub (BRI)" userId="25de294b-1729-47d0-8a02-185838d10908" providerId="ADAL" clId="{E693689E-82A3-4C18-AB6F-4AF3A77B795A}" dt="2025-01-30T09:22:55.993" v="0" actId="1076"/>
        <pc:sldMkLst>
          <pc:docMk/>
          <pc:sldMk cId="2072245498" sldId="303"/>
        </pc:sldMkLst>
        <pc:picChg chg="mod">
          <ac:chgData name="H Rajub (BRI)" userId="25de294b-1729-47d0-8a02-185838d10908" providerId="ADAL" clId="{E693689E-82A3-4C18-AB6F-4AF3A77B795A}" dt="2025-01-30T09:22:55.993" v="0" actId="1076"/>
          <ac:picMkLst>
            <pc:docMk/>
            <pc:sldMk cId="2072245498" sldId="303"/>
            <ac:picMk id="22" creationId="{6B5BBE8A-CB25-4F0F-A286-C84E99912D12}"/>
          </ac:picMkLst>
        </pc:picChg>
      </pc:sldChg>
    </pc:docChg>
  </pc:docChgLst>
  <pc:docChgLst>
    <pc:chgData name="H Rajub (BRI)" userId="25de294b-1729-47d0-8a02-185838d10908" providerId="ADAL" clId="{CBF10B42-A08E-4FCF-913A-A70FF56427DA}"/>
    <pc:docChg chg="addSld modSld">
      <pc:chgData name="H Rajub (BRI)" userId="25de294b-1729-47d0-8a02-185838d10908" providerId="ADAL" clId="{CBF10B42-A08E-4FCF-913A-A70FF56427DA}" dt="2025-02-25T11:56:12.156" v="16" actId="20577"/>
      <pc:docMkLst>
        <pc:docMk/>
      </pc:docMkLst>
      <pc:sldChg chg="addSp modSp mod">
        <pc:chgData name="H Rajub (BRI)" userId="25de294b-1729-47d0-8a02-185838d10908" providerId="ADAL" clId="{CBF10B42-A08E-4FCF-913A-A70FF56427DA}" dt="2025-02-11T11:43:22.878" v="6" actId="1076"/>
        <pc:sldMkLst>
          <pc:docMk/>
          <pc:sldMk cId="2072245498" sldId="303"/>
        </pc:sldMkLst>
        <pc:spChg chg="add mod">
          <ac:chgData name="H Rajub (BRI)" userId="25de294b-1729-47d0-8a02-185838d10908" providerId="ADAL" clId="{CBF10B42-A08E-4FCF-913A-A70FF56427DA}" dt="2025-02-11T11:43:22.878" v="6" actId="1076"/>
          <ac:spMkLst>
            <pc:docMk/>
            <pc:sldMk cId="2072245498" sldId="303"/>
            <ac:spMk id="18" creationId="{9036653C-A657-43EA-B93A-04CDD4745FEE}"/>
          </ac:spMkLst>
        </pc:spChg>
        <pc:graphicFrameChg chg="mod">
          <ac:chgData name="H Rajub (BRI)" userId="25de294b-1729-47d0-8a02-185838d10908" providerId="ADAL" clId="{CBF10B42-A08E-4FCF-913A-A70FF56427DA}" dt="2025-02-11T11:43:08.751" v="1" actId="1076"/>
          <ac:graphicFrameMkLst>
            <pc:docMk/>
            <pc:sldMk cId="2072245498" sldId="303"/>
            <ac:graphicFrameMk id="25" creationId="{CEAE85A4-F446-4FE7-89B1-7C62ACD48F56}"/>
          </ac:graphicFrameMkLst>
        </pc:graphicFrameChg>
      </pc:sldChg>
      <pc:sldChg chg="addSp delSp modSp add mod">
        <pc:chgData name="H Rajub (BRI)" userId="25de294b-1729-47d0-8a02-185838d10908" providerId="ADAL" clId="{CBF10B42-A08E-4FCF-913A-A70FF56427DA}" dt="2025-02-25T11:56:12.156" v="16" actId="20577"/>
        <pc:sldMkLst>
          <pc:docMk/>
          <pc:sldMk cId="4294717725" sldId="305"/>
        </pc:sldMkLst>
        <pc:spChg chg="del">
          <ac:chgData name="H Rajub (BRI)" userId="25de294b-1729-47d0-8a02-185838d10908" providerId="ADAL" clId="{CBF10B42-A08E-4FCF-913A-A70FF56427DA}" dt="2025-02-25T11:55:45.234" v="8" actId="478"/>
          <ac:spMkLst>
            <pc:docMk/>
            <pc:sldMk cId="4294717725" sldId="305"/>
            <ac:spMk id="18" creationId="{9036653C-A657-43EA-B93A-04CDD4745FEE}"/>
          </ac:spMkLst>
        </pc:spChg>
        <pc:spChg chg="add mod">
          <ac:chgData name="H Rajub (BRI)" userId="25de294b-1729-47d0-8a02-185838d10908" providerId="ADAL" clId="{CBF10B42-A08E-4FCF-913A-A70FF56427DA}" dt="2025-02-25T11:55:45.603" v="9"/>
          <ac:spMkLst>
            <pc:docMk/>
            <pc:sldMk cId="4294717725" sldId="305"/>
            <ac:spMk id="21" creationId="{D79F2FED-DDB7-4E37-83DE-A07FB2DDD07B}"/>
          </ac:spMkLst>
        </pc:spChg>
        <pc:spChg chg="add mod">
          <ac:chgData name="H Rajub (BRI)" userId="25de294b-1729-47d0-8a02-185838d10908" providerId="ADAL" clId="{CBF10B42-A08E-4FCF-913A-A70FF56427DA}" dt="2025-02-25T11:55:57.752" v="11" actId="404"/>
          <ac:spMkLst>
            <pc:docMk/>
            <pc:sldMk cId="4294717725" sldId="305"/>
            <ac:spMk id="23" creationId="{B7026914-A468-4D1C-A82D-5DA8D6B4573E}"/>
          </ac:spMkLst>
        </pc:spChg>
        <pc:spChg chg="del">
          <ac:chgData name="H Rajub (BRI)" userId="25de294b-1729-47d0-8a02-185838d10908" providerId="ADAL" clId="{CBF10B42-A08E-4FCF-913A-A70FF56427DA}" dt="2025-02-25T11:55:45.234" v="8" actId="478"/>
          <ac:spMkLst>
            <pc:docMk/>
            <pc:sldMk cId="4294717725" sldId="305"/>
            <ac:spMk id="26" creationId="{98C9EA75-CD3F-46D5-B9EE-EA0724DDEA79}"/>
          </ac:spMkLst>
        </pc:spChg>
        <pc:spChg chg="add mod">
          <ac:chgData name="H Rajub (BRI)" userId="25de294b-1729-47d0-8a02-185838d10908" providerId="ADAL" clId="{CBF10B42-A08E-4FCF-913A-A70FF56427DA}" dt="2025-02-25T11:56:07.563" v="14" actId="20577"/>
          <ac:spMkLst>
            <pc:docMk/>
            <pc:sldMk cId="4294717725" sldId="305"/>
            <ac:spMk id="28" creationId="{AB94A0BE-8745-434A-871B-B2145316C93D}"/>
          </ac:spMkLst>
        </pc:spChg>
        <pc:spChg chg="add mod">
          <ac:chgData name="H Rajub (BRI)" userId="25de294b-1729-47d0-8a02-185838d10908" providerId="ADAL" clId="{CBF10B42-A08E-4FCF-913A-A70FF56427DA}" dt="2025-02-25T11:56:08.795" v="15" actId="20577"/>
          <ac:spMkLst>
            <pc:docMk/>
            <pc:sldMk cId="4294717725" sldId="305"/>
            <ac:spMk id="29" creationId="{0AB4F88F-9633-4EF1-BB66-36A7E36AC97C}"/>
          </ac:spMkLst>
        </pc:spChg>
        <pc:spChg chg="add mod">
          <ac:chgData name="H Rajub (BRI)" userId="25de294b-1729-47d0-8a02-185838d10908" providerId="ADAL" clId="{CBF10B42-A08E-4FCF-913A-A70FF56427DA}" dt="2025-02-25T11:56:12.156" v="16" actId="20577"/>
          <ac:spMkLst>
            <pc:docMk/>
            <pc:sldMk cId="4294717725" sldId="305"/>
            <ac:spMk id="30" creationId="{A41785C8-4E1D-4B3F-9A7B-99CF63A9DD30}"/>
          </ac:spMkLst>
        </pc:spChg>
        <pc:graphicFrameChg chg="del">
          <ac:chgData name="H Rajub (BRI)" userId="25de294b-1729-47d0-8a02-185838d10908" providerId="ADAL" clId="{CBF10B42-A08E-4FCF-913A-A70FF56427DA}" dt="2025-02-25T11:55:45.234" v="8" actId="478"/>
          <ac:graphicFrameMkLst>
            <pc:docMk/>
            <pc:sldMk cId="4294717725" sldId="305"/>
            <ac:graphicFrameMk id="25" creationId="{CEAE85A4-F446-4FE7-89B1-7C62ACD48F56}"/>
          </ac:graphicFrameMkLst>
        </pc:graphicFrameChg>
        <pc:picChg chg="del">
          <ac:chgData name="H Rajub (BRI)" userId="25de294b-1729-47d0-8a02-185838d10908" providerId="ADAL" clId="{CBF10B42-A08E-4FCF-913A-A70FF56427DA}" dt="2025-02-25T11:55:45.234" v="8" actId="478"/>
          <ac:picMkLst>
            <pc:docMk/>
            <pc:sldMk cId="4294717725" sldId="305"/>
            <ac:picMk id="19" creationId="{F697AFC5-226F-4AF5-95F3-3A36CE0B6099}"/>
          </ac:picMkLst>
        </pc:picChg>
        <pc:picChg chg="del">
          <ac:chgData name="H Rajub (BRI)" userId="25de294b-1729-47d0-8a02-185838d10908" providerId="ADAL" clId="{CBF10B42-A08E-4FCF-913A-A70FF56427DA}" dt="2025-02-25T11:55:45.234" v="8" actId="478"/>
          <ac:picMkLst>
            <pc:docMk/>
            <pc:sldMk cId="4294717725" sldId="305"/>
            <ac:picMk id="22" creationId="{6B5BBE8A-CB25-4F0F-A286-C84E99912D12}"/>
          </ac:picMkLst>
        </pc:picChg>
        <pc:picChg chg="del">
          <ac:chgData name="H Rajub (BRI)" userId="25de294b-1729-47d0-8a02-185838d10908" providerId="ADAL" clId="{CBF10B42-A08E-4FCF-913A-A70FF56427DA}" dt="2025-02-25T11:55:45.234" v="8" actId="478"/>
          <ac:picMkLst>
            <pc:docMk/>
            <pc:sldMk cId="4294717725" sldId="305"/>
            <ac:picMk id="27" creationId="{F6E87669-89E0-436E-A2C5-33BFBF46CFD6}"/>
          </ac:picMkLst>
        </pc:picChg>
        <pc:picChg chg="add mod">
          <ac:chgData name="H Rajub (BRI)" userId="25de294b-1729-47d0-8a02-185838d10908" providerId="ADAL" clId="{CBF10B42-A08E-4FCF-913A-A70FF56427DA}" dt="2025-02-25T11:55:45.603" v="9"/>
          <ac:picMkLst>
            <pc:docMk/>
            <pc:sldMk cId="4294717725" sldId="305"/>
            <ac:picMk id="31" creationId="{A6BAFE7F-2AD6-4726-BB1C-04A842D911EB}"/>
          </ac:picMkLst>
        </pc:picChg>
      </pc:sldChg>
    </pc:docChg>
  </pc:docChgLst>
  <pc:docChgLst>
    <pc:chgData name="H Rajub (BRI)" userId="25de294b-1729-47d0-8a02-185838d10908" providerId="ADAL" clId="{D360FA26-1252-442F-B3B1-BD6C3A979C28}"/>
    <pc:docChg chg="custSel modSld">
      <pc:chgData name="H Rajub (BRI)" userId="25de294b-1729-47d0-8a02-185838d10908" providerId="ADAL" clId="{D360FA26-1252-442F-B3B1-BD6C3A979C28}" dt="2025-05-09T11:14:10.912" v="553" actId="1076"/>
      <pc:docMkLst>
        <pc:docMk/>
      </pc:docMkLst>
      <pc:sldChg chg="modSp mod">
        <pc:chgData name="H Rajub (BRI)" userId="25de294b-1729-47d0-8a02-185838d10908" providerId="ADAL" clId="{D360FA26-1252-442F-B3B1-BD6C3A979C28}" dt="2025-05-09T11:11:22.952" v="164" actId="20577"/>
        <pc:sldMkLst>
          <pc:docMk/>
          <pc:sldMk cId="2072245498" sldId="303"/>
        </pc:sldMkLst>
        <pc:graphicFrameChg chg="modGraphic">
          <ac:chgData name="H Rajub (BRI)" userId="25de294b-1729-47d0-8a02-185838d10908" providerId="ADAL" clId="{D360FA26-1252-442F-B3B1-BD6C3A979C28}" dt="2025-05-09T11:11:22.952" v="164" actId="20577"/>
          <ac:graphicFrameMkLst>
            <pc:docMk/>
            <pc:sldMk cId="2072245498" sldId="303"/>
            <ac:graphicFrameMk id="25" creationId="{CEAE85A4-F446-4FE7-89B1-7C62ACD48F56}"/>
          </ac:graphicFrameMkLst>
        </pc:graphicFrameChg>
      </pc:sldChg>
      <pc:sldChg chg="addSp delSp modSp mod">
        <pc:chgData name="H Rajub (BRI)" userId="25de294b-1729-47d0-8a02-185838d10908" providerId="ADAL" clId="{D360FA26-1252-442F-B3B1-BD6C3A979C28}" dt="2025-05-09T11:14:10.912" v="553" actId="1076"/>
        <pc:sldMkLst>
          <pc:docMk/>
          <pc:sldMk cId="2910552921" sldId="306"/>
        </pc:sldMkLst>
        <pc:spChg chg="mod">
          <ac:chgData name="H Rajub (BRI)" userId="25de294b-1729-47d0-8a02-185838d10908" providerId="ADAL" clId="{D360FA26-1252-442F-B3B1-BD6C3A979C28}" dt="2025-05-09T11:14:00.076" v="547" actId="1076"/>
          <ac:spMkLst>
            <pc:docMk/>
            <pc:sldMk cId="2910552921" sldId="306"/>
            <ac:spMk id="2" creationId="{69651AE9-4145-4508-9B1E-B97B4DD91C1B}"/>
          </ac:spMkLst>
        </pc:spChg>
        <pc:spChg chg="add del mod">
          <ac:chgData name="H Rajub (BRI)" userId="25de294b-1729-47d0-8a02-185838d10908" providerId="ADAL" clId="{D360FA26-1252-442F-B3B1-BD6C3A979C28}" dt="2025-05-09T11:13:43.110" v="542"/>
          <ac:spMkLst>
            <pc:docMk/>
            <pc:sldMk cId="2910552921" sldId="306"/>
            <ac:spMk id="22" creationId="{B837D661-DBE7-4DE6-B771-3F9CAA00E327}"/>
          </ac:spMkLst>
        </pc:spChg>
        <pc:spChg chg="mod">
          <ac:chgData name="H Rajub (BRI)" userId="25de294b-1729-47d0-8a02-185838d10908" providerId="ADAL" clId="{D360FA26-1252-442F-B3B1-BD6C3A979C28}" dt="2025-05-09T11:14:01.626" v="548" actId="1076"/>
          <ac:spMkLst>
            <pc:docMk/>
            <pc:sldMk cId="2910552921" sldId="306"/>
            <ac:spMk id="23" creationId="{0B0711A7-ABC7-40AF-8295-D0EEDB854E33}"/>
          </ac:spMkLst>
        </pc:spChg>
        <pc:spChg chg="add mod">
          <ac:chgData name="H Rajub (BRI)" userId="25de294b-1729-47d0-8a02-185838d10908" providerId="ADAL" clId="{D360FA26-1252-442F-B3B1-BD6C3A979C28}" dt="2025-05-09T11:14:09.609" v="552" actId="1076"/>
          <ac:spMkLst>
            <pc:docMk/>
            <pc:sldMk cId="2910552921" sldId="306"/>
            <ac:spMk id="27" creationId="{DEFCE824-65D0-454D-B98E-4F0ED5A629EE}"/>
          </ac:spMkLst>
        </pc:spChg>
        <pc:spChg chg="mod">
          <ac:chgData name="H Rajub (BRI)" userId="25de294b-1729-47d0-8a02-185838d10908" providerId="ADAL" clId="{D360FA26-1252-442F-B3B1-BD6C3A979C28}" dt="2025-05-09T11:13:57.200" v="546" actId="14100"/>
          <ac:spMkLst>
            <pc:docMk/>
            <pc:sldMk cId="2910552921" sldId="306"/>
            <ac:spMk id="28" creationId="{DD604B56-E8C1-4B13-9CCB-6C02AD89F90A}"/>
          </ac:spMkLst>
        </pc:spChg>
        <pc:spChg chg="mod">
          <ac:chgData name="H Rajub (BRI)" userId="25de294b-1729-47d0-8a02-185838d10908" providerId="ADAL" clId="{D360FA26-1252-442F-B3B1-BD6C3A979C28}" dt="2025-05-09T11:14:04.858" v="550" actId="14100"/>
          <ac:spMkLst>
            <pc:docMk/>
            <pc:sldMk cId="2910552921" sldId="306"/>
            <ac:spMk id="29" creationId="{5A9F53E5-E9C9-4FF9-885E-69A49E8AFF5B}"/>
          </ac:spMkLst>
        </pc:spChg>
        <pc:graphicFrameChg chg="mod modGraphic">
          <ac:chgData name="H Rajub (BRI)" userId="25de294b-1729-47d0-8a02-185838d10908" providerId="ADAL" clId="{D360FA26-1252-442F-B3B1-BD6C3A979C28}" dt="2025-05-09T11:13:57.200" v="546" actId="14100"/>
          <ac:graphicFrameMkLst>
            <pc:docMk/>
            <pc:sldMk cId="2910552921" sldId="306"/>
            <ac:graphicFrameMk id="25" creationId="{CEAE85A4-F446-4FE7-89B1-7C62ACD48F56}"/>
          </ac:graphicFrameMkLst>
        </pc:graphicFrameChg>
        <pc:picChg chg="add del mod">
          <ac:chgData name="H Rajub (BRI)" userId="25de294b-1729-47d0-8a02-185838d10908" providerId="ADAL" clId="{D360FA26-1252-442F-B3B1-BD6C3A979C28}" dt="2025-05-09T11:13:43.110" v="542"/>
          <ac:picMkLst>
            <pc:docMk/>
            <pc:sldMk cId="2910552921" sldId="306"/>
            <ac:picMk id="18" creationId="{28F705A9-33D8-48C4-983C-51025667479F}"/>
          </ac:picMkLst>
        </pc:picChg>
        <pc:picChg chg="add del mod">
          <ac:chgData name="H Rajub (BRI)" userId="25de294b-1729-47d0-8a02-185838d10908" providerId="ADAL" clId="{D360FA26-1252-442F-B3B1-BD6C3A979C28}" dt="2025-05-09T11:13:43.110" v="542"/>
          <ac:picMkLst>
            <pc:docMk/>
            <pc:sldMk cId="2910552921" sldId="306"/>
            <ac:picMk id="19" creationId="{2B2076BD-E43C-4CBA-B85A-6EDB3142DF8F}"/>
          </ac:picMkLst>
        </pc:picChg>
        <pc:picChg chg="del">
          <ac:chgData name="H Rajub (BRI)" userId="25de294b-1729-47d0-8a02-185838d10908" providerId="ADAL" clId="{D360FA26-1252-442F-B3B1-BD6C3A979C28}" dt="2025-05-09T11:13:47.215" v="544" actId="478"/>
          <ac:picMkLst>
            <pc:docMk/>
            <pc:sldMk cId="2910552921" sldId="306"/>
            <ac:picMk id="21" creationId="{38B1BD19-43BC-44D0-AD18-BA746FB25FA6}"/>
          </ac:picMkLst>
        </pc:picChg>
        <pc:picChg chg="add mod">
          <ac:chgData name="H Rajub (BRI)" userId="25de294b-1729-47d0-8a02-185838d10908" providerId="ADAL" clId="{D360FA26-1252-442F-B3B1-BD6C3A979C28}" dt="2025-05-09T11:14:10.912" v="553" actId="1076"/>
          <ac:picMkLst>
            <pc:docMk/>
            <pc:sldMk cId="2910552921" sldId="306"/>
            <ac:picMk id="24" creationId="{AC0F436A-14B4-48EF-A21F-02347B98B8A6}"/>
          </ac:picMkLst>
        </pc:picChg>
        <pc:picChg chg="add mod">
          <ac:chgData name="H Rajub (BRI)" userId="25de294b-1729-47d0-8a02-185838d10908" providerId="ADAL" clId="{D360FA26-1252-442F-B3B1-BD6C3A979C28}" dt="2025-05-09T11:13:43.984" v="543"/>
          <ac:picMkLst>
            <pc:docMk/>
            <pc:sldMk cId="2910552921" sldId="306"/>
            <ac:picMk id="26" creationId="{8B74101C-B8AE-4DFC-B717-0C0423648694}"/>
          </ac:picMkLst>
        </pc:picChg>
      </pc:sldChg>
      <pc:sldChg chg="modSp mod">
        <pc:chgData name="H Rajub (BRI)" userId="25de294b-1729-47d0-8a02-185838d10908" providerId="ADAL" clId="{D360FA26-1252-442F-B3B1-BD6C3A979C28}" dt="2025-05-09T11:05:23.225" v="0" actId="1076"/>
        <pc:sldMkLst>
          <pc:docMk/>
          <pc:sldMk cId="809272247" sldId="330"/>
        </pc:sldMkLst>
        <pc:graphicFrameChg chg="mod">
          <ac:chgData name="H Rajub (BRI)" userId="25de294b-1729-47d0-8a02-185838d10908" providerId="ADAL" clId="{D360FA26-1252-442F-B3B1-BD6C3A979C28}" dt="2025-05-09T11:05:23.225" v="0" actId="1076"/>
          <ac:graphicFrameMkLst>
            <pc:docMk/>
            <pc:sldMk cId="809272247" sldId="330"/>
            <ac:graphicFrameMk id="3" creationId="{45A28655-1AC7-4F45-B13E-42C84B7D9533}"/>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7EB05A-4684-49C8-B01B-39520F4F7C81}" type="datetimeFigureOut">
              <a:rPr lang="en-GB" smtClean="0"/>
              <a:t>09/05/2025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2BE377-6BDC-4CB1-B2EA-056A525F527B}" type="slidenum">
              <a:rPr lang="en-GB" smtClean="0"/>
              <a:t>‹#›</a:t>
            </a:fld>
            <a:endParaRPr lang="en-GB"/>
          </a:p>
        </p:txBody>
      </p:sp>
    </p:spTree>
    <p:extLst>
      <p:ext uri="{BB962C8B-B14F-4D97-AF65-F5344CB8AC3E}">
        <p14:creationId xmlns:p14="http://schemas.microsoft.com/office/powerpoint/2010/main" val="2741545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58078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9246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424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4633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3240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9515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3524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44751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25889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84920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315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346522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5517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4439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90925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59969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2249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68955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8278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749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787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628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107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31028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1955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0843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https://www.youtube.com/watch?v=5gumm5mhL5M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7C4D02-E782-4240-9AA2-2F10DBAF51F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1858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10352-454A-BA3E-9CA8-17FF8A7AB48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B75CE6B4-BA38-40ED-041A-3E67751920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84B939D3-EAF3-CF64-EF6D-E8249581A1CC}"/>
              </a:ext>
            </a:extLst>
          </p:cNvPr>
          <p:cNvSpPr>
            <a:spLocks noGrp="1"/>
          </p:cNvSpPr>
          <p:nvPr>
            <p:ph type="dt" sz="half" idx="10"/>
          </p:nvPr>
        </p:nvSpPr>
        <p:spPr/>
        <p:txBody>
          <a:bodyPr/>
          <a:lstStyle/>
          <a:p>
            <a:fld id="{9E57187B-ED1B-4BAB-B25F-9CDB778FCFA5}" type="datetimeFigureOut">
              <a:rPr lang="en-GB" smtClean="0"/>
              <a:t>09/05/2025</a:t>
            </a:fld>
            <a:endParaRPr lang="en-GB"/>
          </a:p>
        </p:txBody>
      </p:sp>
      <p:sp>
        <p:nvSpPr>
          <p:cNvPr id="5" name="Footer Placeholder 4">
            <a:extLst>
              <a:ext uri="{FF2B5EF4-FFF2-40B4-BE49-F238E27FC236}">
                <a16:creationId xmlns:a16="http://schemas.microsoft.com/office/drawing/2014/main" id="{A535A202-7E4B-CE3F-915E-3C3433A131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409890B-424A-A575-CCCB-E5AFAEDCC1C8}"/>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200794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33BE2-C6BE-BCAA-030F-AB8DC09820F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D415E69D-70EF-3C74-5114-B507BE7D6BD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0E09054-2C1B-6857-5FF4-EB67172B739C}"/>
              </a:ext>
            </a:extLst>
          </p:cNvPr>
          <p:cNvSpPr>
            <a:spLocks noGrp="1"/>
          </p:cNvSpPr>
          <p:nvPr>
            <p:ph type="dt" sz="half" idx="10"/>
          </p:nvPr>
        </p:nvSpPr>
        <p:spPr/>
        <p:txBody>
          <a:bodyPr/>
          <a:lstStyle/>
          <a:p>
            <a:fld id="{9E57187B-ED1B-4BAB-B25F-9CDB778FCFA5}" type="datetimeFigureOut">
              <a:rPr lang="en-GB" smtClean="0"/>
              <a:t>09/05/2025</a:t>
            </a:fld>
            <a:endParaRPr lang="en-GB"/>
          </a:p>
        </p:txBody>
      </p:sp>
      <p:sp>
        <p:nvSpPr>
          <p:cNvPr id="5" name="Footer Placeholder 4">
            <a:extLst>
              <a:ext uri="{FF2B5EF4-FFF2-40B4-BE49-F238E27FC236}">
                <a16:creationId xmlns:a16="http://schemas.microsoft.com/office/drawing/2014/main" id="{CFCB686B-6551-7394-E960-A3C4EAA241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7C6034-2727-7408-3F2E-5F38495A666C}"/>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8637776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4A035F-A2F9-DCB4-8DAE-C983E9829CF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18C45B7-9E7F-313D-2528-A0AF34E42A0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3E36B59-74E6-FD67-3599-062D5CE71582}"/>
              </a:ext>
            </a:extLst>
          </p:cNvPr>
          <p:cNvSpPr>
            <a:spLocks noGrp="1"/>
          </p:cNvSpPr>
          <p:nvPr>
            <p:ph type="dt" sz="half" idx="10"/>
          </p:nvPr>
        </p:nvSpPr>
        <p:spPr/>
        <p:txBody>
          <a:bodyPr/>
          <a:lstStyle/>
          <a:p>
            <a:fld id="{9E57187B-ED1B-4BAB-B25F-9CDB778FCFA5}" type="datetimeFigureOut">
              <a:rPr lang="en-GB" smtClean="0"/>
              <a:t>09/05/2025</a:t>
            </a:fld>
            <a:endParaRPr lang="en-GB"/>
          </a:p>
        </p:txBody>
      </p:sp>
      <p:sp>
        <p:nvSpPr>
          <p:cNvPr id="5" name="Footer Placeholder 4">
            <a:extLst>
              <a:ext uri="{FF2B5EF4-FFF2-40B4-BE49-F238E27FC236}">
                <a16:creationId xmlns:a16="http://schemas.microsoft.com/office/drawing/2014/main" id="{96105F42-D267-B571-6466-30FA25D5D8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81687A-1529-07B8-DBA8-20D59AC0F242}"/>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968544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A1EDB-20D0-3E68-BEAD-BCF40FAD66B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56763BB-76D1-6F89-A59E-FD4EBFB880F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CB769C3-6387-5947-6254-278337F61173}"/>
              </a:ext>
            </a:extLst>
          </p:cNvPr>
          <p:cNvSpPr>
            <a:spLocks noGrp="1"/>
          </p:cNvSpPr>
          <p:nvPr>
            <p:ph type="dt" sz="half" idx="10"/>
          </p:nvPr>
        </p:nvSpPr>
        <p:spPr/>
        <p:txBody>
          <a:bodyPr/>
          <a:lstStyle/>
          <a:p>
            <a:fld id="{9E57187B-ED1B-4BAB-B25F-9CDB778FCFA5}" type="datetimeFigureOut">
              <a:rPr lang="en-GB" smtClean="0"/>
              <a:t>09/05/2025</a:t>
            </a:fld>
            <a:endParaRPr lang="en-GB"/>
          </a:p>
        </p:txBody>
      </p:sp>
      <p:sp>
        <p:nvSpPr>
          <p:cNvPr id="5" name="Footer Placeholder 4">
            <a:extLst>
              <a:ext uri="{FF2B5EF4-FFF2-40B4-BE49-F238E27FC236}">
                <a16:creationId xmlns:a16="http://schemas.microsoft.com/office/drawing/2014/main" id="{23BE252C-6FD1-3C30-26EA-13741EC5D0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839ACC-4AA4-09CF-EC08-EE126A087B92}"/>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3249666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D3236-9941-FD9E-AE52-7708F0471A8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791E7DFF-13C7-C2D0-5582-3AFDFB915F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9771F46-5CFF-54A6-EC70-734C443A13C9}"/>
              </a:ext>
            </a:extLst>
          </p:cNvPr>
          <p:cNvSpPr>
            <a:spLocks noGrp="1"/>
          </p:cNvSpPr>
          <p:nvPr>
            <p:ph type="dt" sz="half" idx="10"/>
          </p:nvPr>
        </p:nvSpPr>
        <p:spPr/>
        <p:txBody>
          <a:bodyPr/>
          <a:lstStyle/>
          <a:p>
            <a:fld id="{9E57187B-ED1B-4BAB-B25F-9CDB778FCFA5}" type="datetimeFigureOut">
              <a:rPr lang="en-GB" smtClean="0"/>
              <a:t>09/05/2025</a:t>
            </a:fld>
            <a:endParaRPr lang="en-GB"/>
          </a:p>
        </p:txBody>
      </p:sp>
      <p:sp>
        <p:nvSpPr>
          <p:cNvPr id="5" name="Footer Placeholder 4">
            <a:extLst>
              <a:ext uri="{FF2B5EF4-FFF2-40B4-BE49-F238E27FC236}">
                <a16:creationId xmlns:a16="http://schemas.microsoft.com/office/drawing/2014/main" id="{A7EFA2C4-258F-D64F-958F-47CAC93AA80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9AB6A1-90DC-28DE-AA3A-AAB410EBA000}"/>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3721969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8A46F-54EA-DA21-592C-11CEB0CD7D2C}"/>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422FEAA-C698-BD47-102C-84A999EEF9D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76DB7BC3-E045-852E-C655-340761128FB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CD13F4D6-9FFF-D318-A4F6-4BD412A45BA5}"/>
              </a:ext>
            </a:extLst>
          </p:cNvPr>
          <p:cNvSpPr>
            <a:spLocks noGrp="1"/>
          </p:cNvSpPr>
          <p:nvPr>
            <p:ph type="dt" sz="half" idx="10"/>
          </p:nvPr>
        </p:nvSpPr>
        <p:spPr/>
        <p:txBody>
          <a:bodyPr/>
          <a:lstStyle/>
          <a:p>
            <a:fld id="{9E57187B-ED1B-4BAB-B25F-9CDB778FCFA5}" type="datetimeFigureOut">
              <a:rPr lang="en-GB" smtClean="0"/>
              <a:t>09/05/2025</a:t>
            </a:fld>
            <a:endParaRPr lang="en-GB"/>
          </a:p>
        </p:txBody>
      </p:sp>
      <p:sp>
        <p:nvSpPr>
          <p:cNvPr id="6" name="Footer Placeholder 5">
            <a:extLst>
              <a:ext uri="{FF2B5EF4-FFF2-40B4-BE49-F238E27FC236}">
                <a16:creationId xmlns:a16="http://schemas.microsoft.com/office/drawing/2014/main" id="{83BEC9B5-4C0C-442A-6D5F-301A1807347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3187F5D-ABE1-7446-FB2A-7C0ED53A591C}"/>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2011997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0BF72-BA9D-B1D4-8F6F-D89C0170FA5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A9596FF-A0FC-E53C-207C-583958C609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F9FF672-B8D0-5B58-1A57-E588C6FD61D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0D3CD3E7-E5C5-2D7C-B9FE-0403C6828B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278903D-E0E4-CC93-BB01-BAB4DB9532C5}"/>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0FAB8A70-5008-DE07-906D-A0BFC6AAEC79}"/>
              </a:ext>
            </a:extLst>
          </p:cNvPr>
          <p:cNvSpPr>
            <a:spLocks noGrp="1"/>
          </p:cNvSpPr>
          <p:nvPr>
            <p:ph type="dt" sz="half" idx="10"/>
          </p:nvPr>
        </p:nvSpPr>
        <p:spPr/>
        <p:txBody>
          <a:bodyPr/>
          <a:lstStyle/>
          <a:p>
            <a:fld id="{9E57187B-ED1B-4BAB-B25F-9CDB778FCFA5}" type="datetimeFigureOut">
              <a:rPr lang="en-GB" smtClean="0"/>
              <a:t>09/05/2025</a:t>
            </a:fld>
            <a:endParaRPr lang="en-GB"/>
          </a:p>
        </p:txBody>
      </p:sp>
      <p:sp>
        <p:nvSpPr>
          <p:cNvPr id="8" name="Footer Placeholder 7">
            <a:extLst>
              <a:ext uri="{FF2B5EF4-FFF2-40B4-BE49-F238E27FC236}">
                <a16:creationId xmlns:a16="http://schemas.microsoft.com/office/drawing/2014/main" id="{EF52F1DC-E189-0B97-4699-A3F40B38D4A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FF15FC5-1877-DD9B-5E76-9C7BA366D42E}"/>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677646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8D356-9F1A-3D60-9473-F880D75DEC3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AD3D3079-C65D-7CF0-8023-3B2092351229}"/>
              </a:ext>
            </a:extLst>
          </p:cNvPr>
          <p:cNvSpPr>
            <a:spLocks noGrp="1"/>
          </p:cNvSpPr>
          <p:nvPr>
            <p:ph type="dt" sz="half" idx="10"/>
          </p:nvPr>
        </p:nvSpPr>
        <p:spPr/>
        <p:txBody>
          <a:bodyPr/>
          <a:lstStyle/>
          <a:p>
            <a:fld id="{9E57187B-ED1B-4BAB-B25F-9CDB778FCFA5}" type="datetimeFigureOut">
              <a:rPr lang="en-GB" smtClean="0"/>
              <a:t>09/05/2025</a:t>
            </a:fld>
            <a:endParaRPr lang="en-GB"/>
          </a:p>
        </p:txBody>
      </p:sp>
      <p:sp>
        <p:nvSpPr>
          <p:cNvPr id="4" name="Footer Placeholder 3">
            <a:extLst>
              <a:ext uri="{FF2B5EF4-FFF2-40B4-BE49-F238E27FC236}">
                <a16:creationId xmlns:a16="http://schemas.microsoft.com/office/drawing/2014/main" id="{59DB27C7-E416-5137-B46F-E8E496F7554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E3A2378-98E3-0B64-9796-5FAEA370770F}"/>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3240747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54056C7-5241-C15C-DB0B-8176932E36C2}"/>
              </a:ext>
            </a:extLst>
          </p:cNvPr>
          <p:cNvSpPr>
            <a:spLocks noGrp="1"/>
          </p:cNvSpPr>
          <p:nvPr>
            <p:ph type="dt" sz="half" idx="10"/>
          </p:nvPr>
        </p:nvSpPr>
        <p:spPr/>
        <p:txBody>
          <a:bodyPr/>
          <a:lstStyle/>
          <a:p>
            <a:fld id="{9E57187B-ED1B-4BAB-B25F-9CDB778FCFA5}" type="datetimeFigureOut">
              <a:rPr lang="en-GB" smtClean="0"/>
              <a:t>09/05/2025</a:t>
            </a:fld>
            <a:endParaRPr lang="en-GB"/>
          </a:p>
        </p:txBody>
      </p:sp>
      <p:sp>
        <p:nvSpPr>
          <p:cNvPr id="3" name="Footer Placeholder 2">
            <a:extLst>
              <a:ext uri="{FF2B5EF4-FFF2-40B4-BE49-F238E27FC236}">
                <a16:creationId xmlns:a16="http://schemas.microsoft.com/office/drawing/2014/main" id="{B6F78FE6-7BAE-CA14-67CB-E1D3DD1A068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6E89707-90AE-E8B7-E6F5-EEE5AFFA12D1}"/>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965589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CE3BA-72F4-099F-956B-6659858ACF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F6C1409-CA7F-7D34-5AB7-343A3CFEE9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92698E0-C4AA-4D22-15E5-39EC871984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E3669B9-9AC2-2A41-E62E-77F7888DD660}"/>
              </a:ext>
            </a:extLst>
          </p:cNvPr>
          <p:cNvSpPr>
            <a:spLocks noGrp="1"/>
          </p:cNvSpPr>
          <p:nvPr>
            <p:ph type="dt" sz="half" idx="10"/>
          </p:nvPr>
        </p:nvSpPr>
        <p:spPr/>
        <p:txBody>
          <a:bodyPr/>
          <a:lstStyle/>
          <a:p>
            <a:fld id="{9E57187B-ED1B-4BAB-B25F-9CDB778FCFA5}" type="datetimeFigureOut">
              <a:rPr lang="en-GB" smtClean="0"/>
              <a:t>09/05/2025</a:t>
            </a:fld>
            <a:endParaRPr lang="en-GB"/>
          </a:p>
        </p:txBody>
      </p:sp>
      <p:sp>
        <p:nvSpPr>
          <p:cNvPr id="6" name="Footer Placeholder 5">
            <a:extLst>
              <a:ext uri="{FF2B5EF4-FFF2-40B4-BE49-F238E27FC236}">
                <a16:creationId xmlns:a16="http://schemas.microsoft.com/office/drawing/2014/main" id="{5FB3C99F-045F-B672-3BD2-9EA9811D80D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3E9DC2-80B5-F651-15D6-024FCD27AEBF}"/>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18071593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199E3-DD02-BF74-6B23-0844F5647A9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4A67C1D3-09B8-3300-5D30-764C9FDC88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EB12C7A-2D2F-5542-67BE-7749C03732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559A017-1C69-4884-9F59-BA6B3ACBECD9}"/>
              </a:ext>
            </a:extLst>
          </p:cNvPr>
          <p:cNvSpPr>
            <a:spLocks noGrp="1"/>
          </p:cNvSpPr>
          <p:nvPr>
            <p:ph type="dt" sz="half" idx="10"/>
          </p:nvPr>
        </p:nvSpPr>
        <p:spPr/>
        <p:txBody>
          <a:bodyPr/>
          <a:lstStyle/>
          <a:p>
            <a:fld id="{9E57187B-ED1B-4BAB-B25F-9CDB778FCFA5}" type="datetimeFigureOut">
              <a:rPr lang="en-GB" smtClean="0"/>
              <a:t>09/05/2025</a:t>
            </a:fld>
            <a:endParaRPr lang="en-GB"/>
          </a:p>
        </p:txBody>
      </p:sp>
      <p:sp>
        <p:nvSpPr>
          <p:cNvPr id="6" name="Footer Placeholder 5">
            <a:extLst>
              <a:ext uri="{FF2B5EF4-FFF2-40B4-BE49-F238E27FC236}">
                <a16:creationId xmlns:a16="http://schemas.microsoft.com/office/drawing/2014/main" id="{B7352DF3-93D3-D583-1B0F-4D305916FB1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CD2CDAE-66F8-C956-485F-CB718C1EB7CB}"/>
              </a:ext>
            </a:extLst>
          </p:cNvPr>
          <p:cNvSpPr>
            <a:spLocks noGrp="1"/>
          </p:cNvSpPr>
          <p:nvPr>
            <p:ph type="sldNum" sz="quarter" idx="12"/>
          </p:nvPr>
        </p:nvSpPr>
        <p:spPr/>
        <p:txBody>
          <a:bodyPr/>
          <a:lstStyle/>
          <a:p>
            <a:fld id="{28D843DE-1731-4FAE-9353-E7B43B233EED}" type="slidenum">
              <a:rPr lang="en-GB" smtClean="0"/>
              <a:t>‹#›</a:t>
            </a:fld>
            <a:endParaRPr lang="en-GB"/>
          </a:p>
        </p:txBody>
      </p:sp>
    </p:spTree>
    <p:extLst>
      <p:ext uri="{BB962C8B-B14F-4D97-AF65-F5344CB8AC3E}">
        <p14:creationId xmlns:p14="http://schemas.microsoft.com/office/powerpoint/2010/main" val="32655989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0138C55-E781-CDBC-3157-31F061E824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0A1E280C-84BF-F39E-EBD5-4BB4DAE639A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C711991-B872-3412-D508-DA043DC88C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7187B-ED1B-4BAB-B25F-9CDB778FCFA5}" type="datetimeFigureOut">
              <a:rPr lang="en-GB" smtClean="0"/>
              <a:t>09/05/2025</a:t>
            </a:fld>
            <a:endParaRPr lang="en-GB"/>
          </a:p>
        </p:txBody>
      </p:sp>
      <p:sp>
        <p:nvSpPr>
          <p:cNvPr id="5" name="Footer Placeholder 4">
            <a:extLst>
              <a:ext uri="{FF2B5EF4-FFF2-40B4-BE49-F238E27FC236}">
                <a16:creationId xmlns:a16="http://schemas.microsoft.com/office/drawing/2014/main" id="{EE75FA4A-9126-9471-1316-02E4D6ABEA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0EA530-BC04-7DD2-2B22-401BBFD6FA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D843DE-1731-4FAE-9353-E7B43B233EED}" type="slidenum">
              <a:rPr lang="en-GB" smtClean="0"/>
              <a:t>‹#›</a:t>
            </a:fld>
            <a:endParaRPr lang="en-GB"/>
          </a:p>
        </p:txBody>
      </p:sp>
    </p:spTree>
    <p:extLst>
      <p:ext uri="{BB962C8B-B14F-4D97-AF65-F5344CB8AC3E}">
        <p14:creationId xmlns:p14="http://schemas.microsoft.com/office/powerpoint/2010/main" val="2662299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7.jpeg"/></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1.png"/><Relationship Id="rId4" Type="http://schemas.openxmlformats.org/officeDocument/2006/relationships/image" Target="../media/image2.png"/><Relationship Id="rId9" Type="http://schemas.openxmlformats.org/officeDocument/2006/relationships/image" Target="../media/image7.jpeg"/></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2.png"/><Relationship Id="rId4" Type="http://schemas.openxmlformats.org/officeDocument/2006/relationships/image" Target="../media/image2.png"/><Relationship Id="rId9" Type="http://schemas.openxmlformats.org/officeDocument/2006/relationships/image" Target="../media/image7.jpeg"/></Relationships>
</file>

<file path=ppt/slides/_rels/slide2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9.jpeg"/><Relationship Id="rId4" Type="http://schemas.openxmlformats.org/officeDocument/2006/relationships/image" Target="../media/image2.pn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9.jpeg"/><Relationship Id="rId4" Type="http://schemas.openxmlformats.org/officeDocument/2006/relationships/image" Target="../media/image2.png"/><Relationship Id="rId9"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10.png"/><Relationship Id="rId4" Type="http://schemas.openxmlformats.org/officeDocument/2006/relationships/image" Target="../media/image2.png"/><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extLst>
              <p:ext uri="{D42A27DB-BD31-4B8C-83A1-F6EECF244321}">
                <p14:modId xmlns:p14="http://schemas.microsoft.com/office/powerpoint/2010/main" val="1815707392"/>
              </p:ext>
            </p:extLst>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0" y="298846"/>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CA3 Revision</a:t>
            </a:r>
          </a:p>
        </p:txBody>
      </p:sp>
      <p:pic>
        <p:nvPicPr>
          <p:cNvPr id="19" name="Picture 18">
            <a:extLst>
              <a:ext uri="{FF2B5EF4-FFF2-40B4-BE49-F238E27FC236}">
                <a16:creationId xmlns:a16="http://schemas.microsoft.com/office/drawing/2014/main" id="{F697AFC5-226F-4AF5-95F3-3A36CE0B6099}"/>
              </a:ext>
            </a:extLst>
          </p:cNvPr>
          <p:cNvPicPr>
            <a:picLocks noChangeAspect="1"/>
          </p:cNvPicPr>
          <p:nvPr/>
        </p:nvPicPr>
        <p:blipFill>
          <a:blip r:embed="rId3"/>
          <a:stretch>
            <a:fillRect/>
          </a:stretch>
        </p:blipFill>
        <p:spPr>
          <a:xfrm>
            <a:off x="10271693" y="1061395"/>
            <a:ext cx="1519256" cy="1200329"/>
          </a:xfrm>
          <a:prstGeom prst="rect">
            <a:avLst/>
          </a:prstGeom>
        </p:spPr>
      </p:pic>
      <p:pic>
        <p:nvPicPr>
          <p:cNvPr id="22" name="Picture 21" descr="1,700+ Whiteboard Pen Stock Illustrations, Royalty-Free ...">
            <a:extLst>
              <a:ext uri="{FF2B5EF4-FFF2-40B4-BE49-F238E27FC236}">
                <a16:creationId xmlns:a16="http://schemas.microsoft.com/office/drawing/2014/main" id="{6B5BBE8A-CB25-4F0F-A286-C84E99912D12}"/>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464" t="9446" r="5206" b="14881"/>
          <a:stretch/>
        </p:blipFill>
        <p:spPr bwMode="auto">
          <a:xfrm>
            <a:off x="9185055" y="3714144"/>
            <a:ext cx="2781984" cy="238334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5" name="Table 3">
            <a:extLst>
              <a:ext uri="{FF2B5EF4-FFF2-40B4-BE49-F238E27FC236}">
                <a16:creationId xmlns:a16="http://schemas.microsoft.com/office/drawing/2014/main" id="{CEAE85A4-F446-4FE7-89B1-7C62ACD48F56}"/>
              </a:ext>
            </a:extLst>
          </p:cNvPr>
          <p:cNvGraphicFramePr>
            <a:graphicFrameLocks noGrp="1"/>
          </p:cNvGraphicFramePr>
          <p:nvPr>
            <p:extLst>
              <p:ext uri="{D42A27DB-BD31-4B8C-83A1-F6EECF244321}">
                <p14:modId xmlns:p14="http://schemas.microsoft.com/office/powerpoint/2010/main" val="630784429"/>
              </p:ext>
            </p:extLst>
          </p:nvPr>
        </p:nvGraphicFramePr>
        <p:xfrm>
          <a:off x="1234020" y="1281336"/>
          <a:ext cx="6064558" cy="4758348"/>
        </p:xfrm>
        <a:graphic>
          <a:graphicData uri="http://schemas.openxmlformats.org/drawingml/2006/table">
            <a:tbl>
              <a:tblPr firstRow="1" bandRow="1">
                <a:tableStyleId>{5940675A-B579-460E-94D1-54222C63F5DA}</a:tableStyleId>
              </a:tblPr>
              <a:tblGrid>
                <a:gridCol w="3021976">
                  <a:extLst>
                    <a:ext uri="{9D8B030D-6E8A-4147-A177-3AD203B41FA5}">
                      <a16:colId xmlns:a16="http://schemas.microsoft.com/office/drawing/2014/main" val="3364009635"/>
                    </a:ext>
                  </a:extLst>
                </a:gridCol>
                <a:gridCol w="3042582">
                  <a:extLst>
                    <a:ext uri="{9D8B030D-6E8A-4147-A177-3AD203B41FA5}">
                      <a16:colId xmlns:a16="http://schemas.microsoft.com/office/drawing/2014/main" val="219029970"/>
                    </a:ext>
                  </a:extLst>
                </a:gridCol>
              </a:tblGrid>
              <a:tr h="2379174">
                <a:tc>
                  <a:txBody>
                    <a:bodyPr/>
                    <a:lstStyle/>
                    <a:p>
                      <a:r>
                        <a:rPr lang="en-GB" u="sng" dirty="0">
                          <a:ln>
                            <a:solidFill>
                              <a:schemeClr val="tx1"/>
                            </a:solidFill>
                          </a:ln>
                          <a:solidFill>
                            <a:schemeClr val="tx1"/>
                          </a:solidFill>
                        </a:rPr>
                        <a:t>Last lesson</a:t>
                      </a:r>
                    </a:p>
                    <a:p>
                      <a:endParaRPr lang="en-GB" u="sng" dirty="0">
                        <a:ln>
                          <a:solidFill>
                            <a:schemeClr val="tx1"/>
                          </a:solidFill>
                        </a:ln>
                        <a:solidFill>
                          <a:schemeClr val="tx1"/>
                        </a:solidFill>
                      </a:endParaRPr>
                    </a:p>
                    <a:p>
                      <a:r>
                        <a:rPr lang="en-GB" u="none" dirty="0">
                          <a:ln>
                            <a:solidFill>
                              <a:schemeClr val="tx1"/>
                            </a:solidFill>
                          </a:ln>
                          <a:solidFill>
                            <a:schemeClr val="tx1"/>
                          </a:solidFill>
                        </a:rPr>
                        <a:t>Define the term transition </a:t>
                      </a:r>
                    </a:p>
                  </a:txBody>
                  <a:tcPr>
                    <a:solidFill>
                      <a:srgbClr val="FABCE5"/>
                    </a:solidFill>
                  </a:tcPr>
                </a:tc>
                <a:tc>
                  <a:txBody>
                    <a:bodyPr/>
                    <a:lstStyle/>
                    <a:p>
                      <a:r>
                        <a:rPr lang="en-GB" u="sng" dirty="0">
                          <a:ln>
                            <a:solidFill>
                              <a:schemeClr val="tx1"/>
                            </a:solidFill>
                          </a:ln>
                          <a:solidFill>
                            <a:schemeClr val="tx1"/>
                          </a:solidFill>
                        </a:rPr>
                        <a:t>Last lesson</a:t>
                      </a:r>
                    </a:p>
                    <a:p>
                      <a:endParaRPr lang="en-GB" dirty="0">
                        <a:ln>
                          <a:solidFill>
                            <a:schemeClr val="tx1"/>
                          </a:solidFill>
                        </a:ln>
                        <a:solidFill>
                          <a:schemeClr val="tx1"/>
                        </a:solidFill>
                      </a:endParaRPr>
                    </a:p>
                    <a:p>
                      <a:r>
                        <a:rPr lang="en-GB" dirty="0">
                          <a:ln>
                            <a:solidFill>
                              <a:schemeClr val="tx1"/>
                            </a:solidFill>
                          </a:ln>
                          <a:solidFill>
                            <a:schemeClr val="tx1"/>
                          </a:solidFill>
                        </a:rPr>
                        <a:t>Give one example of a transition</a:t>
                      </a:r>
                    </a:p>
                  </a:txBody>
                  <a:tcPr>
                    <a:solidFill>
                      <a:srgbClr val="BF9FFF"/>
                    </a:solidFill>
                  </a:tcPr>
                </a:tc>
                <a:extLst>
                  <a:ext uri="{0D108BD9-81ED-4DB2-BD59-A6C34878D82A}">
                    <a16:rowId xmlns:a16="http://schemas.microsoft.com/office/drawing/2014/main" val="3471713241"/>
                  </a:ext>
                </a:extLst>
              </a:tr>
              <a:tr h="2379174">
                <a:tc>
                  <a:txBody>
                    <a:bodyPr/>
                    <a:lstStyle/>
                    <a:p>
                      <a:r>
                        <a:rPr lang="en-GB" u="sng" dirty="0">
                          <a:ln>
                            <a:solidFill>
                              <a:schemeClr val="tx1"/>
                            </a:solidFill>
                          </a:ln>
                          <a:solidFill>
                            <a:schemeClr val="tx1"/>
                          </a:solidFill>
                        </a:rPr>
                        <a:t>Last week</a:t>
                      </a:r>
                    </a:p>
                    <a:p>
                      <a:endParaRPr lang="en-GB" dirty="0">
                        <a:ln>
                          <a:solidFill>
                            <a:schemeClr val="tx1"/>
                          </a:solidFill>
                        </a:ln>
                        <a:solidFill>
                          <a:schemeClr val="tx1"/>
                        </a:solidFill>
                      </a:endParaRPr>
                    </a:p>
                    <a:p>
                      <a:r>
                        <a:rPr lang="en-GB" dirty="0">
                          <a:ln>
                            <a:solidFill>
                              <a:schemeClr val="tx1"/>
                            </a:solidFill>
                          </a:ln>
                          <a:solidFill>
                            <a:schemeClr val="tx1"/>
                          </a:solidFill>
                        </a:rPr>
                        <a:t>What is the difference between nature and nurture? </a:t>
                      </a:r>
                    </a:p>
                  </a:txBody>
                  <a:tcPr>
                    <a:solidFill>
                      <a:srgbClr val="BDD7EE"/>
                    </a:solidFill>
                  </a:tcPr>
                </a:tc>
                <a:tc>
                  <a:txBody>
                    <a:bodyPr/>
                    <a:lstStyle/>
                    <a:p>
                      <a:r>
                        <a:rPr lang="en-GB" u="sng" dirty="0">
                          <a:ln>
                            <a:solidFill>
                              <a:schemeClr val="tx1"/>
                            </a:solidFill>
                          </a:ln>
                          <a:solidFill>
                            <a:schemeClr val="tx1"/>
                          </a:solidFill>
                        </a:rPr>
                        <a:t>Last topic </a:t>
                      </a:r>
                    </a:p>
                    <a:p>
                      <a:endParaRPr lang="en-GB" dirty="0">
                        <a:ln>
                          <a:solidFill>
                            <a:schemeClr val="tx1"/>
                          </a:solidFill>
                        </a:ln>
                        <a:solidFill>
                          <a:schemeClr val="tx1"/>
                        </a:solidFill>
                      </a:endParaRPr>
                    </a:p>
                    <a:p>
                      <a:r>
                        <a:rPr lang="en-GB" dirty="0">
                          <a:ln>
                            <a:solidFill>
                              <a:schemeClr val="tx1"/>
                            </a:solidFill>
                          </a:ln>
                          <a:solidFill>
                            <a:schemeClr val="tx1"/>
                          </a:solidFill>
                        </a:rPr>
                        <a:t>Define holistic development </a:t>
                      </a:r>
                    </a:p>
                  </a:txBody>
                  <a:tcPr>
                    <a:solidFill>
                      <a:srgbClr val="A9D18E"/>
                    </a:solidFill>
                  </a:tcPr>
                </a:tc>
                <a:extLst>
                  <a:ext uri="{0D108BD9-81ED-4DB2-BD59-A6C34878D82A}">
                    <a16:rowId xmlns:a16="http://schemas.microsoft.com/office/drawing/2014/main" val="2954254793"/>
                  </a:ext>
                </a:extLst>
              </a:tr>
            </a:tbl>
          </a:graphicData>
        </a:graphic>
      </p:graphicFrame>
      <p:sp>
        <p:nvSpPr>
          <p:cNvPr id="18" name="TextBox 17">
            <a:extLst>
              <a:ext uri="{FF2B5EF4-FFF2-40B4-BE49-F238E27FC236}">
                <a16:creationId xmlns:a16="http://schemas.microsoft.com/office/drawing/2014/main" id="{9036653C-A657-43EA-B93A-04CDD4745FEE}"/>
              </a:ext>
            </a:extLst>
          </p:cNvPr>
          <p:cNvSpPr txBox="1"/>
          <p:nvPr/>
        </p:nvSpPr>
        <p:spPr>
          <a:xfrm>
            <a:off x="7518042" y="932603"/>
            <a:ext cx="2213669" cy="769441"/>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Todays date: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12/05/25</a:t>
            </a:r>
          </a:p>
        </p:txBody>
      </p:sp>
    </p:spTree>
    <p:extLst>
      <p:ext uri="{BB962C8B-B14F-4D97-AF65-F5344CB8AC3E}">
        <p14:creationId xmlns:p14="http://schemas.microsoft.com/office/powerpoint/2010/main" val="207224549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CA3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2472162" y="1656714"/>
            <a:ext cx="7228935" cy="769441"/>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How can these routines promote the independence, health, safety, and wellbeing of a child?</a:t>
            </a:r>
          </a:p>
        </p:txBody>
      </p:sp>
      <p:graphicFrame>
        <p:nvGraphicFramePr>
          <p:cNvPr id="18" name="Table 17">
            <a:extLst>
              <a:ext uri="{FF2B5EF4-FFF2-40B4-BE49-F238E27FC236}">
                <a16:creationId xmlns:a16="http://schemas.microsoft.com/office/drawing/2014/main" id="{4CAB4D9A-AB5B-41AC-A96D-B623E7649D8F}"/>
              </a:ext>
            </a:extLst>
          </p:cNvPr>
          <p:cNvGraphicFramePr>
            <a:graphicFrameLocks noGrp="1"/>
          </p:cNvGraphicFramePr>
          <p:nvPr>
            <p:extLst>
              <p:ext uri="{D42A27DB-BD31-4B8C-83A1-F6EECF244321}">
                <p14:modId xmlns:p14="http://schemas.microsoft.com/office/powerpoint/2010/main" val="3074652804"/>
              </p:ext>
            </p:extLst>
          </p:nvPr>
        </p:nvGraphicFramePr>
        <p:xfrm>
          <a:off x="1165628" y="2709538"/>
          <a:ext cx="9842004" cy="2564741"/>
        </p:xfrm>
        <a:graphic>
          <a:graphicData uri="http://schemas.openxmlformats.org/drawingml/2006/table">
            <a:tbl>
              <a:tblPr firstRow="1" bandRow="1">
                <a:tableStyleId>{5940675A-B579-460E-94D1-54222C63F5DA}</a:tableStyleId>
              </a:tblPr>
              <a:tblGrid>
                <a:gridCol w="2460501">
                  <a:extLst>
                    <a:ext uri="{9D8B030D-6E8A-4147-A177-3AD203B41FA5}">
                      <a16:colId xmlns:a16="http://schemas.microsoft.com/office/drawing/2014/main" val="1332532937"/>
                    </a:ext>
                  </a:extLst>
                </a:gridCol>
                <a:gridCol w="2460501">
                  <a:extLst>
                    <a:ext uri="{9D8B030D-6E8A-4147-A177-3AD203B41FA5}">
                      <a16:colId xmlns:a16="http://schemas.microsoft.com/office/drawing/2014/main" val="3152480532"/>
                    </a:ext>
                  </a:extLst>
                </a:gridCol>
                <a:gridCol w="2460501">
                  <a:extLst>
                    <a:ext uri="{9D8B030D-6E8A-4147-A177-3AD203B41FA5}">
                      <a16:colId xmlns:a16="http://schemas.microsoft.com/office/drawing/2014/main" val="2473983403"/>
                    </a:ext>
                  </a:extLst>
                </a:gridCol>
                <a:gridCol w="2460501">
                  <a:extLst>
                    <a:ext uri="{9D8B030D-6E8A-4147-A177-3AD203B41FA5}">
                      <a16:colId xmlns:a16="http://schemas.microsoft.com/office/drawing/2014/main" val="4172758328"/>
                    </a:ext>
                  </a:extLst>
                </a:gridCol>
              </a:tblGrid>
              <a:tr h="796901">
                <a:tc>
                  <a:txBody>
                    <a:bodyPr/>
                    <a:lstStyle/>
                    <a:p>
                      <a:pPr algn="ctr"/>
                      <a:r>
                        <a:rPr lang="en-GB" sz="2200" b="1" dirty="0">
                          <a:latin typeface="+mn-lt"/>
                        </a:rPr>
                        <a:t>Getting dressed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200" b="1" dirty="0">
                          <a:latin typeface="+mn-lt"/>
                        </a:rPr>
                        <a:t>Mealtimes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200" b="1" dirty="0">
                          <a:latin typeface="+mn-lt"/>
                        </a:rPr>
                        <a:t>Toileting/washing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r>
                        <a:rPr lang="en-GB" sz="2200" b="1" dirty="0">
                          <a:latin typeface="+mn-lt"/>
                        </a:rPr>
                        <a:t>Bedtime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580572689"/>
                  </a:ext>
                </a:extLst>
              </a:tr>
              <a:tr h="666935">
                <a:tc>
                  <a:txBody>
                    <a:bodyPr/>
                    <a:lstStyle/>
                    <a:p>
                      <a:pPr marL="342900" indent="-342900" algn="ctr">
                        <a:buFont typeface="Arial" panose="020B0604020202020204" pitchFamily="34" charset="0"/>
                        <a:buChar char="•"/>
                      </a:pPr>
                      <a:r>
                        <a:rPr lang="en-GB" sz="2200" b="1" dirty="0">
                          <a:latin typeface="+mn-lt"/>
                        </a:rPr>
                        <a:t>Decision making</a:t>
                      </a:r>
                    </a:p>
                    <a:p>
                      <a:pPr marL="342900" indent="-342900" algn="ctr">
                        <a:buFont typeface="Arial" panose="020B0604020202020204" pitchFamily="34" charset="0"/>
                        <a:buChar char="•"/>
                      </a:pPr>
                      <a:r>
                        <a:rPr lang="en-GB" sz="2200" b="1" dirty="0">
                          <a:latin typeface="+mn-lt"/>
                        </a:rPr>
                        <a:t>Choice</a:t>
                      </a:r>
                    </a:p>
                    <a:p>
                      <a:pPr marL="342900" indent="-342900" algn="ctr">
                        <a:buFont typeface="Arial" panose="020B0604020202020204" pitchFamily="34" charset="0"/>
                        <a:buChar char="•"/>
                      </a:pPr>
                      <a:r>
                        <a:rPr lang="en-GB" sz="2200" b="1" dirty="0">
                          <a:latin typeface="+mn-lt"/>
                        </a:rPr>
                        <a:t>Self-esteem</a:t>
                      </a:r>
                    </a:p>
                    <a:p>
                      <a:pPr marL="342900" indent="-342900" algn="ctr">
                        <a:buFont typeface="Arial" panose="020B0604020202020204" pitchFamily="34" charset="0"/>
                        <a:buChar char="•"/>
                      </a:pPr>
                      <a:r>
                        <a:rPr lang="en-GB" sz="2200" b="1" dirty="0">
                          <a:latin typeface="+mn-lt"/>
                        </a:rPr>
                        <a:t>Fine motor skills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ctr">
                        <a:buFont typeface="Arial" panose="020B0604020202020204" pitchFamily="34" charset="0"/>
                        <a:buChar char="•"/>
                      </a:pPr>
                      <a:r>
                        <a:rPr lang="en-GB" sz="2200" b="1" dirty="0">
                          <a:latin typeface="+mn-lt"/>
                        </a:rPr>
                        <a:t>Decision making </a:t>
                      </a:r>
                    </a:p>
                    <a:p>
                      <a:pPr marL="342900" indent="-342900" algn="ctr">
                        <a:buFont typeface="Arial" panose="020B0604020202020204" pitchFamily="34" charset="0"/>
                        <a:buChar char="•"/>
                      </a:pPr>
                      <a:r>
                        <a:rPr lang="en-GB" sz="2200" b="1" dirty="0">
                          <a:latin typeface="+mn-lt"/>
                        </a:rPr>
                        <a:t>Self-reliance</a:t>
                      </a:r>
                    </a:p>
                    <a:p>
                      <a:pPr marL="342900" indent="-342900" algn="ctr">
                        <a:buFont typeface="Arial" panose="020B0604020202020204" pitchFamily="34" charset="0"/>
                        <a:buChar char="•"/>
                      </a:pPr>
                      <a:r>
                        <a:rPr lang="en-GB" sz="2200" b="1" dirty="0">
                          <a:latin typeface="+mn-lt"/>
                        </a:rPr>
                        <a:t>Problem solving </a:t>
                      </a:r>
                    </a:p>
                    <a:p>
                      <a:pPr marL="342900" indent="-342900" algn="ctr">
                        <a:buFont typeface="Arial" panose="020B0604020202020204" pitchFamily="34" charset="0"/>
                        <a:buChar char="•"/>
                      </a:pPr>
                      <a:r>
                        <a:rPr lang="en-GB" sz="2200" b="1" dirty="0">
                          <a:latin typeface="+mn-lt"/>
                        </a:rPr>
                        <a:t>Healthy diet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ctr">
                        <a:buFont typeface="Arial" panose="020B0604020202020204" pitchFamily="34" charset="0"/>
                        <a:buChar char="•"/>
                      </a:pPr>
                      <a:r>
                        <a:rPr lang="en-GB" sz="2200" b="1" dirty="0">
                          <a:latin typeface="+mn-lt"/>
                        </a:rPr>
                        <a:t>Self-care</a:t>
                      </a:r>
                    </a:p>
                    <a:p>
                      <a:pPr marL="342900" indent="-342900" algn="ctr">
                        <a:buFont typeface="Arial" panose="020B0604020202020204" pitchFamily="34" charset="0"/>
                        <a:buChar char="•"/>
                      </a:pPr>
                      <a:r>
                        <a:rPr lang="en-GB" sz="2200" b="1" dirty="0">
                          <a:latin typeface="+mn-lt"/>
                        </a:rPr>
                        <a:t>Self-reliance </a:t>
                      </a:r>
                    </a:p>
                    <a:p>
                      <a:pPr marL="342900" indent="-342900" algn="ctr">
                        <a:buFont typeface="Arial" panose="020B0604020202020204" pitchFamily="34" charset="0"/>
                        <a:buChar char="•"/>
                      </a:pPr>
                      <a:r>
                        <a:rPr lang="en-GB" sz="2200" b="1" dirty="0">
                          <a:latin typeface="+mn-lt"/>
                        </a:rPr>
                        <a:t>Protection from infection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lgn="ctr">
                        <a:buFont typeface="Arial" panose="020B0604020202020204" pitchFamily="34" charset="0"/>
                        <a:buChar char="•"/>
                      </a:pPr>
                      <a:r>
                        <a:rPr lang="en-GB" sz="2200" b="1" dirty="0">
                          <a:latin typeface="+mn-lt"/>
                        </a:rPr>
                        <a:t>Healthy wellbeing</a:t>
                      </a:r>
                    </a:p>
                    <a:p>
                      <a:pPr marL="342900" indent="-342900" algn="ctr">
                        <a:buFont typeface="Arial" panose="020B0604020202020204" pitchFamily="34" charset="0"/>
                        <a:buChar char="•"/>
                      </a:pPr>
                      <a:r>
                        <a:rPr lang="en-GB" sz="2200" b="1" dirty="0">
                          <a:latin typeface="+mn-lt"/>
                        </a:rPr>
                        <a:t>Choice</a:t>
                      </a:r>
                    </a:p>
                    <a:p>
                      <a:pPr marL="342900" indent="-342900" algn="ctr">
                        <a:buFont typeface="Arial" panose="020B0604020202020204" pitchFamily="34" charset="0"/>
                        <a:buChar char="•"/>
                      </a:pPr>
                      <a:r>
                        <a:rPr lang="en-GB" sz="2200" b="1" dirty="0">
                          <a:latin typeface="+mn-lt"/>
                        </a:rPr>
                        <a:t>Decision making </a:t>
                      </a:r>
                    </a:p>
                    <a:p>
                      <a:pPr marL="342900" indent="-342900" algn="ctr">
                        <a:buFont typeface="Arial" panose="020B0604020202020204" pitchFamily="34" charset="0"/>
                        <a:buChar char="•"/>
                      </a:pPr>
                      <a:r>
                        <a:rPr lang="en-GB" sz="2200" b="1" dirty="0">
                          <a:latin typeface="+mn-lt"/>
                        </a:rPr>
                        <a:t>Self-care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0675548"/>
                  </a:ext>
                </a:extLst>
              </a:tr>
            </a:tbl>
          </a:graphicData>
        </a:graphic>
      </p:graphicFrame>
    </p:spTree>
    <p:extLst>
      <p:ext uri="{BB962C8B-B14F-4D97-AF65-F5344CB8AC3E}">
        <p14:creationId xmlns:p14="http://schemas.microsoft.com/office/powerpoint/2010/main" val="514351784"/>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CA3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A7FCC989-BA14-441E-BCC7-A1D4208B8B0D}"/>
              </a:ext>
            </a:extLst>
          </p:cNvPr>
          <p:cNvSpPr txBox="1"/>
          <p:nvPr/>
        </p:nvSpPr>
        <p:spPr>
          <a:xfrm>
            <a:off x="4340830" y="2378231"/>
            <a:ext cx="3762845" cy="2389406"/>
          </a:xfrm>
          <a:prstGeom prst="cloud">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How can an EYP support the child to establish routines?</a:t>
            </a:r>
          </a:p>
        </p:txBody>
      </p:sp>
      <p:sp>
        <p:nvSpPr>
          <p:cNvPr id="21" name="TextBox 20">
            <a:extLst>
              <a:ext uri="{FF2B5EF4-FFF2-40B4-BE49-F238E27FC236}">
                <a16:creationId xmlns:a16="http://schemas.microsoft.com/office/drawing/2014/main" id="{49B62F9C-BB36-4269-B2EF-E9F159C35755}"/>
              </a:ext>
            </a:extLst>
          </p:cNvPr>
          <p:cNvSpPr txBox="1"/>
          <p:nvPr/>
        </p:nvSpPr>
        <p:spPr>
          <a:xfrm>
            <a:off x="691188" y="1154510"/>
            <a:ext cx="3936892" cy="1785104"/>
          </a:xfrm>
          <a:prstGeom prst="rect">
            <a:avLst/>
          </a:prstGeom>
          <a:noFill/>
        </p:spPr>
        <p:txBody>
          <a:bodyPr wrap="square">
            <a:spAutoFit/>
          </a:bodyPr>
          <a:lstStyle/>
          <a:p>
            <a:pPr lvl="0" algn="ctr"/>
            <a:r>
              <a:rPr lang="en-GB" sz="2200" b="1" dirty="0">
                <a:solidFill>
                  <a:srgbClr val="7030A0"/>
                </a:solidFill>
                <a:effectLst/>
                <a:ea typeface="Times" panose="02020603050405020304" pitchFamily="18" charset="0"/>
                <a:cs typeface="Times New Roman" panose="02020603050405020304" pitchFamily="18" charset="0"/>
              </a:rPr>
              <a:t>Working in partnership with the parents/carers.  </a:t>
            </a:r>
            <a:r>
              <a:rPr lang="en-GB" sz="2200" b="1" dirty="0">
                <a:effectLst/>
                <a:ea typeface="Times" panose="02020603050405020304" pitchFamily="18" charset="0"/>
                <a:cs typeface="Times New Roman" panose="02020603050405020304" pitchFamily="18" charset="0"/>
              </a:rPr>
              <a:t>This means that routines can be the same at home and nursery for consistency.</a:t>
            </a:r>
          </a:p>
        </p:txBody>
      </p:sp>
      <p:sp>
        <p:nvSpPr>
          <p:cNvPr id="22" name="TextBox 21">
            <a:extLst>
              <a:ext uri="{FF2B5EF4-FFF2-40B4-BE49-F238E27FC236}">
                <a16:creationId xmlns:a16="http://schemas.microsoft.com/office/drawing/2014/main" id="{AF7A7E92-40DA-4CB7-A8EA-21D8189A97D7}"/>
              </a:ext>
            </a:extLst>
          </p:cNvPr>
          <p:cNvSpPr txBox="1"/>
          <p:nvPr/>
        </p:nvSpPr>
        <p:spPr>
          <a:xfrm>
            <a:off x="7690524" y="1205197"/>
            <a:ext cx="2632364" cy="430887"/>
          </a:xfrm>
          <a:prstGeom prst="rect">
            <a:avLst/>
          </a:prstGeom>
          <a:noFill/>
        </p:spPr>
        <p:txBody>
          <a:bodyPr wrap="square">
            <a:spAutoFit/>
          </a:bodyPr>
          <a:lstStyle/>
          <a:p>
            <a:pPr lvl="0" algn="ctr"/>
            <a:r>
              <a:rPr lang="en-GB" sz="2200" b="1" dirty="0">
                <a:solidFill>
                  <a:srgbClr val="7030A0"/>
                </a:solidFill>
                <a:effectLst/>
                <a:ea typeface="Times" panose="02020603050405020304" pitchFamily="18" charset="0"/>
                <a:cs typeface="Times New Roman" panose="02020603050405020304" pitchFamily="18" charset="0"/>
              </a:rPr>
              <a:t>Make it fun.</a:t>
            </a:r>
          </a:p>
        </p:txBody>
      </p:sp>
      <p:sp>
        <p:nvSpPr>
          <p:cNvPr id="24" name="TextBox 23">
            <a:extLst>
              <a:ext uri="{FF2B5EF4-FFF2-40B4-BE49-F238E27FC236}">
                <a16:creationId xmlns:a16="http://schemas.microsoft.com/office/drawing/2014/main" id="{5D893B4E-CDB7-4E1B-A7E0-EA1EC4C905CE}"/>
              </a:ext>
            </a:extLst>
          </p:cNvPr>
          <p:cNvSpPr txBox="1"/>
          <p:nvPr/>
        </p:nvSpPr>
        <p:spPr>
          <a:xfrm>
            <a:off x="8516271" y="2580064"/>
            <a:ext cx="3237046" cy="1785104"/>
          </a:xfrm>
          <a:prstGeom prst="rect">
            <a:avLst/>
          </a:prstGeom>
          <a:noFill/>
        </p:spPr>
        <p:txBody>
          <a:bodyPr wrap="square">
            <a:spAutoFit/>
          </a:bodyPr>
          <a:lstStyle/>
          <a:p>
            <a:pPr lvl="0" algn="ctr"/>
            <a:r>
              <a:rPr lang="en-GB" sz="2200" b="1" dirty="0">
                <a:solidFill>
                  <a:srgbClr val="7030A0"/>
                </a:solidFill>
                <a:effectLst/>
                <a:ea typeface="Times" panose="02020603050405020304" pitchFamily="18" charset="0"/>
                <a:cs typeface="Times New Roman" panose="02020603050405020304" pitchFamily="18" charset="0"/>
              </a:rPr>
              <a:t>Provide resources to show the child the routine. </a:t>
            </a:r>
            <a:r>
              <a:rPr lang="en-GB" sz="2200" b="1" dirty="0">
                <a:effectLst/>
                <a:ea typeface="Times" panose="02020603050405020304" pitchFamily="18" charset="0"/>
                <a:cs typeface="Times New Roman" panose="02020603050405020304" pitchFamily="18" charset="0"/>
              </a:rPr>
              <a:t>For example, pictures to show how to brush teeth.</a:t>
            </a:r>
          </a:p>
        </p:txBody>
      </p:sp>
      <p:sp>
        <p:nvSpPr>
          <p:cNvPr id="25" name="TextBox 24">
            <a:extLst>
              <a:ext uri="{FF2B5EF4-FFF2-40B4-BE49-F238E27FC236}">
                <a16:creationId xmlns:a16="http://schemas.microsoft.com/office/drawing/2014/main" id="{50E8D5E0-94EA-4951-810B-B632804B3475}"/>
              </a:ext>
            </a:extLst>
          </p:cNvPr>
          <p:cNvSpPr txBox="1"/>
          <p:nvPr/>
        </p:nvSpPr>
        <p:spPr>
          <a:xfrm>
            <a:off x="4950515" y="5174711"/>
            <a:ext cx="3349694" cy="1107996"/>
          </a:xfrm>
          <a:prstGeom prst="rect">
            <a:avLst/>
          </a:prstGeom>
          <a:noFill/>
        </p:spPr>
        <p:txBody>
          <a:bodyPr wrap="square">
            <a:spAutoFit/>
          </a:bodyPr>
          <a:lstStyle/>
          <a:p>
            <a:pPr lvl="0" algn="ctr"/>
            <a:r>
              <a:rPr lang="en-GB" sz="2200" b="1" dirty="0">
                <a:solidFill>
                  <a:srgbClr val="7030A0"/>
                </a:solidFill>
                <a:effectLst/>
                <a:ea typeface="Times" panose="02020603050405020304" pitchFamily="18" charset="0"/>
                <a:cs typeface="Times New Roman" panose="02020603050405020304" pitchFamily="18" charset="0"/>
              </a:rPr>
              <a:t>Be consistent so the child becomes familiar with the routine.</a:t>
            </a:r>
          </a:p>
        </p:txBody>
      </p:sp>
      <p:sp>
        <p:nvSpPr>
          <p:cNvPr id="26" name="TextBox 25">
            <a:extLst>
              <a:ext uri="{FF2B5EF4-FFF2-40B4-BE49-F238E27FC236}">
                <a16:creationId xmlns:a16="http://schemas.microsoft.com/office/drawing/2014/main" id="{047F4364-E55C-4D26-AA68-B1C519B42B46}"/>
              </a:ext>
            </a:extLst>
          </p:cNvPr>
          <p:cNvSpPr txBox="1"/>
          <p:nvPr/>
        </p:nvSpPr>
        <p:spPr>
          <a:xfrm>
            <a:off x="614969" y="3918387"/>
            <a:ext cx="3313265" cy="1107996"/>
          </a:xfrm>
          <a:prstGeom prst="rect">
            <a:avLst/>
          </a:prstGeom>
          <a:noFill/>
        </p:spPr>
        <p:txBody>
          <a:bodyPr wrap="square">
            <a:spAutoFit/>
          </a:bodyPr>
          <a:lstStyle/>
          <a:p>
            <a:pPr lvl="0" algn="ctr"/>
            <a:r>
              <a:rPr lang="en-GB" sz="2200" b="1" dirty="0">
                <a:solidFill>
                  <a:srgbClr val="7030A0"/>
                </a:solidFill>
                <a:effectLst/>
                <a:ea typeface="Times" panose="02020603050405020304" pitchFamily="18" charset="0"/>
                <a:cs typeface="Times New Roman" panose="02020603050405020304" pitchFamily="18" charset="0"/>
              </a:rPr>
              <a:t>Ensure the routine is age and stage appropriate for the child. </a:t>
            </a:r>
          </a:p>
        </p:txBody>
      </p:sp>
    </p:spTree>
    <p:extLst>
      <p:ext uri="{BB962C8B-B14F-4D97-AF65-F5344CB8AC3E}">
        <p14:creationId xmlns:p14="http://schemas.microsoft.com/office/powerpoint/2010/main" val="8867622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4" grpId="0"/>
      <p:bldP spid="25"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CA3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EAC64F85-8549-4C84-ACA6-B5167B982F31}"/>
              </a:ext>
            </a:extLst>
          </p:cNvPr>
          <p:cNvGrpSpPr/>
          <p:nvPr/>
        </p:nvGrpSpPr>
        <p:grpSpPr>
          <a:xfrm>
            <a:off x="966068" y="1828996"/>
            <a:ext cx="4881155" cy="3614940"/>
            <a:chOff x="5752010" y="5290456"/>
            <a:chExt cx="4881155" cy="3614940"/>
          </a:xfrm>
          <a:solidFill>
            <a:schemeClr val="bg1"/>
          </a:solidFill>
        </p:grpSpPr>
        <p:sp>
          <p:nvSpPr>
            <p:cNvPr id="21" name="Rectangle 20">
              <a:extLst>
                <a:ext uri="{FF2B5EF4-FFF2-40B4-BE49-F238E27FC236}">
                  <a16:creationId xmlns:a16="http://schemas.microsoft.com/office/drawing/2014/main" id="{B02C35AF-79E1-4840-8940-A8276B250C2B}"/>
                </a:ext>
              </a:extLst>
            </p:cNvPr>
            <p:cNvSpPr/>
            <p:nvPr/>
          </p:nvSpPr>
          <p:spPr>
            <a:xfrm>
              <a:off x="5752010" y="5290456"/>
              <a:ext cx="4881155" cy="3614940"/>
            </a:xfrm>
            <a:prstGeom prst="rect">
              <a:avLst/>
            </a:prstGeom>
            <a:grp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57F4C187-AE69-4A01-9A25-EF37E4F32F5B}"/>
                </a:ext>
              </a:extLst>
            </p:cNvPr>
            <p:cNvSpPr txBox="1"/>
            <p:nvPr/>
          </p:nvSpPr>
          <p:spPr>
            <a:xfrm>
              <a:off x="6662057" y="5424491"/>
              <a:ext cx="3901440" cy="2677656"/>
            </a:xfrm>
            <a:prstGeom prst="rect">
              <a:avLst/>
            </a:prstGeom>
            <a:grpFill/>
          </p:spPr>
          <p:txBody>
            <a:bodyPr wrap="square">
              <a:spAutoFit/>
            </a:bodyPr>
            <a:lstStyle/>
            <a:p>
              <a:pPr>
                <a:tabLst>
                  <a:tab pos="1955800" algn="l"/>
                </a:tabLst>
              </a:pPr>
              <a:r>
                <a:rPr lang="en-US" sz="2400" b="1" dirty="0">
                  <a:effectLst/>
                  <a:latin typeface="Arial" panose="020B0604020202020204" pitchFamily="34" charset="0"/>
                  <a:ea typeface="Times" panose="02020603050405020304" pitchFamily="18" charset="0"/>
                  <a:cs typeface="Times New Roman" panose="02020603050405020304" pitchFamily="18" charset="0"/>
                </a:rPr>
                <a:t>Child-initiated play</a:t>
              </a:r>
              <a:r>
                <a:rPr lang="en-US" sz="2400" dirty="0">
                  <a:effectLst/>
                  <a:latin typeface="Arial" panose="020B0604020202020204" pitchFamily="34" charset="0"/>
                  <a:ea typeface="Times" panose="02020603050405020304" pitchFamily="18" charset="0"/>
                  <a:cs typeface="Times New Roman" panose="02020603050405020304" pitchFamily="18" charset="0"/>
                </a:rPr>
                <a:t> is any play activity that has been started by the child and has little or no adult involvement.  It stems from the child’s interest and experiences.</a:t>
              </a:r>
              <a:endParaRPr lang="en-GB" sz="2400" dirty="0">
                <a:effectLst/>
                <a:latin typeface="Arial" panose="020B0604020202020204" pitchFamily="34" charset="0"/>
                <a:ea typeface="Times" panose="02020603050405020304" pitchFamily="18" charset="0"/>
                <a:cs typeface="Times New Roman" panose="02020603050405020304" pitchFamily="18" charset="0"/>
              </a:endParaRPr>
            </a:p>
          </p:txBody>
        </p:sp>
        <p:pic>
          <p:nvPicPr>
            <p:cNvPr id="24" name="Picture 23" descr="Icon&#10;&#10;Description automatically generated">
              <a:extLst>
                <a:ext uri="{FF2B5EF4-FFF2-40B4-BE49-F238E27FC236}">
                  <a16:creationId xmlns:a16="http://schemas.microsoft.com/office/drawing/2014/main" id="{503C7EAD-BAC1-44EE-A462-383646ECD52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33920" y="5417274"/>
              <a:ext cx="612000" cy="614928"/>
            </a:xfrm>
            <a:prstGeom prst="rect">
              <a:avLst/>
            </a:prstGeom>
            <a:grpFill/>
          </p:spPr>
        </p:pic>
      </p:grpSp>
      <p:grpSp>
        <p:nvGrpSpPr>
          <p:cNvPr id="25" name="Group 24">
            <a:extLst>
              <a:ext uri="{FF2B5EF4-FFF2-40B4-BE49-F238E27FC236}">
                <a16:creationId xmlns:a16="http://schemas.microsoft.com/office/drawing/2014/main" id="{2776FABD-0582-4CDE-9476-4A7E68664DB0}"/>
              </a:ext>
            </a:extLst>
          </p:cNvPr>
          <p:cNvGrpSpPr/>
          <p:nvPr/>
        </p:nvGrpSpPr>
        <p:grpSpPr>
          <a:xfrm>
            <a:off x="6344779" y="1828996"/>
            <a:ext cx="4881155" cy="3622337"/>
            <a:chOff x="5752010" y="5290455"/>
            <a:chExt cx="4881155" cy="3622337"/>
          </a:xfrm>
          <a:solidFill>
            <a:schemeClr val="bg1"/>
          </a:solidFill>
        </p:grpSpPr>
        <p:sp>
          <p:nvSpPr>
            <p:cNvPr id="26" name="Rectangle 25">
              <a:extLst>
                <a:ext uri="{FF2B5EF4-FFF2-40B4-BE49-F238E27FC236}">
                  <a16:creationId xmlns:a16="http://schemas.microsoft.com/office/drawing/2014/main" id="{097C36FA-2AA1-40E8-A10D-7477E8AF6D4D}"/>
                </a:ext>
              </a:extLst>
            </p:cNvPr>
            <p:cNvSpPr/>
            <p:nvPr/>
          </p:nvSpPr>
          <p:spPr>
            <a:xfrm>
              <a:off x="5752010" y="5290455"/>
              <a:ext cx="4881155" cy="3622337"/>
            </a:xfrm>
            <a:prstGeom prst="rect">
              <a:avLst/>
            </a:prstGeom>
            <a:grpFill/>
            <a:ln w="57150">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EB867DFC-6979-4CF8-94AF-C626EC0D80DE}"/>
                </a:ext>
              </a:extLst>
            </p:cNvPr>
            <p:cNvSpPr txBox="1"/>
            <p:nvPr/>
          </p:nvSpPr>
          <p:spPr>
            <a:xfrm>
              <a:off x="6662057" y="5424491"/>
              <a:ext cx="3901440" cy="1938992"/>
            </a:xfrm>
            <a:prstGeom prst="rect">
              <a:avLst/>
            </a:prstGeom>
            <a:grpFill/>
          </p:spPr>
          <p:txBody>
            <a:bodyPr wrap="square">
              <a:spAutoFit/>
            </a:bodyPr>
            <a:lstStyle/>
            <a:p>
              <a:pPr>
                <a:tabLst>
                  <a:tab pos="1955800" algn="l"/>
                </a:tabLst>
              </a:pPr>
              <a:r>
                <a:rPr lang="en-US" sz="2400" b="1" dirty="0">
                  <a:effectLst/>
                  <a:latin typeface="Arial" panose="020B0604020202020204" pitchFamily="34" charset="0"/>
                  <a:ea typeface="Times" panose="02020603050405020304" pitchFamily="18" charset="0"/>
                  <a:cs typeface="Times New Roman" panose="02020603050405020304" pitchFamily="18" charset="0"/>
                </a:rPr>
                <a:t>Adult-led play</a:t>
              </a:r>
              <a:r>
                <a:rPr lang="en-US" sz="2400" dirty="0">
                  <a:effectLst/>
                  <a:latin typeface="Arial" panose="020B0604020202020204" pitchFamily="34" charset="0"/>
                  <a:ea typeface="Times" panose="02020603050405020304" pitchFamily="18" charset="0"/>
                  <a:cs typeface="Times New Roman" panose="02020603050405020304" pitchFamily="18" charset="0"/>
                </a:rPr>
                <a:t> is any play activity that has been planned by an adult and has adult involvement within the activity.</a:t>
              </a:r>
              <a:endParaRPr lang="en-GB" sz="2400" dirty="0">
                <a:effectLst/>
                <a:latin typeface="Arial" panose="020B0604020202020204" pitchFamily="34" charset="0"/>
                <a:ea typeface="Times" panose="02020603050405020304" pitchFamily="18" charset="0"/>
                <a:cs typeface="Times New Roman" panose="02020603050405020304" pitchFamily="18" charset="0"/>
              </a:endParaRPr>
            </a:p>
          </p:txBody>
        </p:sp>
        <p:pic>
          <p:nvPicPr>
            <p:cNvPr id="28" name="Picture 27" descr="Icon&#10;&#10;Description automatically generated">
              <a:extLst>
                <a:ext uri="{FF2B5EF4-FFF2-40B4-BE49-F238E27FC236}">
                  <a16:creationId xmlns:a16="http://schemas.microsoft.com/office/drawing/2014/main" id="{57CF9BC1-CA9D-44CE-BA9E-A59CE5606DD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33920" y="5417274"/>
              <a:ext cx="612000" cy="614928"/>
            </a:xfrm>
            <a:prstGeom prst="rect">
              <a:avLst/>
            </a:prstGeom>
            <a:grpFill/>
          </p:spPr>
        </p:pic>
      </p:grpSp>
    </p:spTree>
    <p:extLst>
      <p:ext uri="{BB962C8B-B14F-4D97-AF65-F5344CB8AC3E}">
        <p14:creationId xmlns:p14="http://schemas.microsoft.com/office/powerpoint/2010/main" val="7322494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CA3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graphicFrame>
        <p:nvGraphicFramePr>
          <p:cNvPr id="2" name="Table 2">
            <a:extLst>
              <a:ext uri="{FF2B5EF4-FFF2-40B4-BE49-F238E27FC236}">
                <a16:creationId xmlns:a16="http://schemas.microsoft.com/office/drawing/2014/main" id="{A359B2E5-B107-4A3B-B2A7-4FFAC4877082}"/>
              </a:ext>
            </a:extLst>
          </p:cNvPr>
          <p:cNvGraphicFramePr>
            <a:graphicFrameLocks noGrp="1"/>
          </p:cNvGraphicFramePr>
          <p:nvPr>
            <p:extLst>
              <p:ext uri="{D42A27DB-BD31-4B8C-83A1-F6EECF244321}">
                <p14:modId xmlns:p14="http://schemas.microsoft.com/office/powerpoint/2010/main" val="1439219899"/>
              </p:ext>
            </p:extLst>
          </p:nvPr>
        </p:nvGraphicFramePr>
        <p:xfrm>
          <a:off x="1009533" y="1036979"/>
          <a:ext cx="10172933" cy="5313021"/>
        </p:xfrm>
        <a:graphic>
          <a:graphicData uri="http://schemas.openxmlformats.org/drawingml/2006/table">
            <a:tbl>
              <a:tblPr firstRow="1" bandRow="1">
                <a:tableStyleId>{5940675A-B579-460E-94D1-54222C63F5DA}</a:tableStyleId>
              </a:tblPr>
              <a:tblGrid>
                <a:gridCol w="523069">
                  <a:extLst>
                    <a:ext uri="{9D8B030D-6E8A-4147-A177-3AD203B41FA5}">
                      <a16:colId xmlns:a16="http://schemas.microsoft.com/office/drawing/2014/main" val="721029729"/>
                    </a:ext>
                  </a:extLst>
                </a:gridCol>
                <a:gridCol w="4701740">
                  <a:extLst>
                    <a:ext uri="{9D8B030D-6E8A-4147-A177-3AD203B41FA5}">
                      <a16:colId xmlns:a16="http://schemas.microsoft.com/office/drawing/2014/main" val="3042802985"/>
                    </a:ext>
                  </a:extLst>
                </a:gridCol>
                <a:gridCol w="4948124">
                  <a:extLst>
                    <a:ext uri="{9D8B030D-6E8A-4147-A177-3AD203B41FA5}">
                      <a16:colId xmlns:a16="http://schemas.microsoft.com/office/drawing/2014/main" val="3080169026"/>
                    </a:ext>
                  </a:extLst>
                </a:gridCol>
              </a:tblGrid>
              <a:tr h="434947">
                <a:tc>
                  <a:txBody>
                    <a:bodyPr/>
                    <a:lstStyle/>
                    <a:p>
                      <a:pPr algn="ctr"/>
                      <a:endParaRPr lang="en-GB" sz="2200" dirty="0">
                        <a:ln>
                          <a:solidFill>
                            <a:sysClr val="windowText" lastClr="000000"/>
                          </a:solidFill>
                        </a:ln>
                        <a:solidFill>
                          <a:sysClr val="windowText" lastClr="000000"/>
                        </a:solidFill>
                      </a:endParaRPr>
                    </a:p>
                  </a:txBody>
                  <a:tcPr/>
                </a:tc>
                <a:tc>
                  <a:txBody>
                    <a:bodyPr/>
                    <a:lstStyle/>
                    <a:p>
                      <a:pPr algn="ctr"/>
                      <a:r>
                        <a:rPr lang="en-GB" sz="2200" dirty="0">
                          <a:ln>
                            <a:solidFill>
                              <a:sysClr val="windowText" lastClr="000000"/>
                            </a:solidFill>
                          </a:ln>
                          <a:solidFill>
                            <a:sysClr val="windowText" lastClr="000000"/>
                          </a:solidFill>
                        </a:rPr>
                        <a:t>Child-initiated play</a:t>
                      </a:r>
                    </a:p>
                  </a:txBody>
                  <a:tcPr/>
                </a:tc>
                <a:tc>
                  <a:txBody>
                    <a:bodyPr/>
                    <a:lstStyle/>
                    <a:p>
                      <a:pPr algn="ctr"/>
                      <a:r>
                        <a:rPr lang="en-GB" sz="2200" dirty="0">
                          <a:ln>
                            <a:solidFill>
                              <a:sysClr val="windowText" lastClr="000000"/>
                            </a:solidFill>
                          </a:ln>
                          <a:solidFill>
                            <a:sysClr val="windowText" lastClr="000000"/>
                          </a:solidFill>
                        </a:rPr>
                        <a:t>Adult-led play</a:t>
                      </a:r>
                    </a:p>
                  </a:txBody>
                  <a:tcPr/>
                </a:tc>
                <a:extLst>
                  <a:ext uri="{0D108BD9-81ED-4DB2-BD59-A6C34878D82A}">
                    <a16:rowId xmlns:a16="http://schemas.microsoft.com/office/drawing/2014/main" val="1222151623"/>
                  </a:ext>
                </a:extLst>
              </a:tr>
              <a:tr h="2939727">
                <a:tc>
                  <a:txBody>
                    <a:bodyPr/>
                    <a:lstStyle/>
                    <a:p>
                      <a:pPr algn="ctr"/>
                      <a:r>
                        <a:rPr lang="en-GB" sz="2200" dirty="0">
                          <a:ln>
                            <a:solidFill>
                              <a:sysClr val="windowText" lastClr="000000"/>
                            </a:solidFill>
                          </a:ln>
                          <a:solidFill>
                            <a:sysClr val="windowText" lastClr="000000"/>
                          </a:solidFill>
                        </a:rPr>
                        <a:t>Strengths</a:t>
                      </a:r>
                    </a:p>
                  </a:txBody>
                  <a:tcPr vert="vert270"/>
                </a:tc>
                <a:tc>
                  <a:txBody>
                    <a:bodyPr/>
                    <a:lstStyle/>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solidFill>
                              <a:schemeClr val="accent6"/>
                            </a:solidFill>
                          </a:ln>
                          <a:solidFill>
                            <a:schemeClr val="accent6">
                              <a:lumMod val="75000"/>
                            </a:schemeClr>
                          </a:solidFill>
                          <a:effectLst/>
                          <a:uLnTx/>
                          <a:uFillTx/>
                          <a:latin typeface="+mn-lt"/>
                          <a:ea typeface="+mn-ea"/>
                          <a:cs typeface="+mn-cs"/>
                        </a:rPr>
                        <a:t>Follows the child’s interests.</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solidFill>
                              <a:schemeClr val="accent6"/>
                            </a:solidFill>
                          </a:ln>
                          <a:solidFill>
                            <a:schemeClr val="accent6">
                              <a:lumMod val="75000"/>
                            </a:schemeClr>
                          </a:solidFill>
                          <a:effectLst/>
                          <a:uLnTx/>
                          <a:uFillTx/>
                          <a:latin typeface="+mn-lt"/>
                          <a:ea typeface="+mn-ea"/>
                          <a:cs typeface="+mn-cs"/>
                        </a:rPr>
                        <a:t>Provides independence as the child is in control.</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solidFill>
                              <a:schemeClr val="accent6"/>
                            </a:solidFill>
                          </a:ln>
                          <a:solidFill>
                            <a:schemeClr val="accent6">
                              <a:lumMod val="75000"/>
                            </a:schemeClr>
                          </a:solidFill>
                          <a:effectLst/>
                          <a:uLnTx/>
                          <a:uFillTx/>
                          <a:latin typeface="+mn-lt"/>
                          <a:ea typeface="+mn-ea"/>
                          <a:cs typeface="+mn-cs"/>
                        </a:rPr>
                        <a:t>Develops children’s creativity and imagination.</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solidFill>
                              <a:schemeClr val="accent6"/>
                            </a:solidFill>
                          </a:ln>
                          <a:solidFill>
                            <a:schemeClr val="accent6">
                              <a:lumMod val="75000"/>
                            </a:schemeClr>
                          </a:solidFill>
                          <a:effectLst/>
                          <a:uLnTx/>
                          <a:uFillTx/>
                          <a:latin typeface="+mn-lt"/>
                          <a:ea typeface="+mn-ea"/>
                          <a:cs typeface="+mn-cs"/>
                        </a:rPr>
                        <a:t>Supports natural development.</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solidFill>
                              <a:schemeClr val="accent6"/>
                            </a:solidFill>
                          </a:ln>
                          <a:solidFill>
                            <a:schemeClr val="accent6">
                              <a:lumMod val="75000"/>
                            </a:schemeClr>
                          </a:solidFill>
                          <a:effectLst/>
                          <a:uLnTx/>
                          <a:uFillTx/>
                          <a:latin typeface="+mn-lt"/>
                          <a:ea typeface="+mn-ea"/>
                          <a:cs typeface="+mn-cs"/>
                        </a:rPr>
                        <a:t>Increases concentration as the activity is chosen by the child.</a:t>
                      </a:r>
                    </a:p>
                  </a:txBody>
                  <a:tcPr/>
                </a:tc>
                <a:tc>
                  <a:txBody>
                    <a:bodyPr/>
                    <a:lstStyle/>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solidFill>
                              <a:schemeClr val="accent6"/>
                            </a:solidFill>
                          </a:ln>
                          <a:solidFill>
                            <a:schemeClr val="accent6"/>
                          </a:solidFill>
                          <a:effectLst/>
                          <a:uLnTx/>
                          <a:uFillTx/>
                          <a:latin typeface="+mn-lt"/>
                          <a:ea typeface="+mn-ea"/>
                          <a:cs typeface="+mn-cs"/>
                        </a:rPr>
                        <a:t>Provides structure to the activity.</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solidFill>
                              <a:schemeClr val="accent6"/>
                            </a:solidFill>
                          </a:ln>
                          <a:solidFill>
                            <a:schemeClr val="accent6"/>
                          </a:solidFill>
                          <a:effectLst/>
                          <a:uLnTx/>
                          <a:uFillTx/>
                          <a:latin typeface="+mn-lt"/>
                          <a:ea typeface="+mn-ea"/>
                          <a:cs typeface="+mn-cs"/>
                        </a:rPr>
                        <a:t>Can focus on specific areas of development.</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solidFill>
                              <a:schemeClr val="accent6"/>
                            </a:solidFill>
                          </a:ln>
                          <a:solidFill>
                            <a:schemeClr val="accent6"/>
                          </a:solidFill>
                          <a:effectLst/>
                          <a:uLnTx/>
                          <a:uFillTx/>
                          <a:latin typeface="+mn-lt"/>
                          <a:ea typeface="+mn-ea"/>
                          <a:cs typeface="+mn-cs"/>
                        </a:rPr>
                        <a:t>Can support children to use new resources safely.</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solidFill>
                              <a:schemeClr val="accent6"/>
                            </a:solidFill>
                          </a:ln>
                          <a:solidFill>
                            <a:schemeClr val="accent6"/>
                          </a:solidFill>
                          <a:effectLst/>
                          <a:uLnTx/>
                          <a:uFillTx/>
                          <a:latin typeface="+mn-lt"/>
                          <a:ea typeface="+mn-ea"/>
                          <a:cs typeface="+mn-cs"/>
                        </a:rPr>
                        <a:t>Often encourages participation from all children.</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solidFill>
                              <a:schemeClr val="accent6"/>
                            </a:solidFill>
                          </a:ln>
                          <a:solidFill>
                            <a:schemeClr val="accent6"/>
                          </a:solidFill>
                          <a:effectLst/>
                          <a:uLnTx/>
                          <a:uFillTx/>
                          <a:latin typeface="+mn-lt"/>
                          <a:ea typeface="+mn-ea"/>
                          <a:cs typeface="+mn-cs"/>
                        </a:rPr>
                        <a:t>Provides guidance for the children</a:t>
                      </a:r>
                      <a:endParaRPr lang="en-GB" sz="2200" dirty="0">
                        <a:ln>
                          <a:solidFill>
                            <a:sysClr val="windowText" lastClr="000000"/>
                          </a:solidFill>
                        </a:ln>
                        <a:solidFill>
                          <a:sysClr val="windowText" lastClr="000000"/>
                        </a:solidFill>
                      </a:endParaRPr>
                    </a:p>
                  </a:txBody>
                  <a:tcPr/>
                </a:tc>
                <a:extLst>
                  <a:ext uri="{0D108BD9-81ED-4DB2-BD59-A6C34878D82A}">
                    <a16:rowId xmlns:a16="http://schemas.microsoft.com/office/drawing/2014/main" val="2184201529"/>
                  </a:ext>
                </a:extLst>
              </a:tr>
              <a:tr h="1938347">
                <a:tc>
                  <a:txBody>
                    <a:bodyPr/>
                    <a:lstStyle/>
                    <a:p>
                      <a:pPr algn="ctr"/>
                      <a:r>
                        <a:rPr lang="en-GB" sz="2200" dirty="0">
                          <a:ln>
                            <a:solidFill>
                              <a:sysClr val="windowText" lastClr="000000"/>
                            </a:solidFill>
                          </a:ln>
                          <a:solidFill>
                            <a:sysClr val="windowText" lastClr="000000"/>
                          </a:solidFill>
                        </a:rPr>
                        <a:t>Weaknesses </a:t>
                      </a:r>
                    </a:p>
                  </a:txBody>
                  <a:tcPr vert="vert270"/>
                </a:tc>
                <a:tc>
                  <a:txBody>
                    <a:bodyPr/>
                    <a:lstStyle/>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solidFill>
                              <a:srgbClr val="FF0000"/>
                            </a:solidFill>
                          </a:ln>
                          <a:solidFill>
                            <a:srgbClr val="FF0000"/>
                          </a:solidFill>
                          <a:effectLst/>
                          <a:uLnTx/>
                          <a:uFillTx/>
                          <a:latin typeface="+mn-lt"/>
                          <a:ea typeface="+mn-ea"/>
                          <a:cs typeface="+mn-cs"/>
                        </a:rPr>
                        <a:t>Can limit learning opportunities without adult input.</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solidFill>
                              <a:srgbClr val="FF0000"/>
                            </a:solidFill>
                          </a:ln>
                          <a:solidFill>
                            <a:srgbClr val="FF0000"/>
                          </a:solidFill>
                          <a:effectLst/>
                          <a:uLnTx/>
                          <a:uFillTx/>
                          <a:latin typeface="+mn-lt"/>
                          <a:ea typeface="+mn-ea"/>
                          <a:cs typeface="+mn-cs"/>
                        </a:rPr>
                        <a:t>A child may choose to do the same activity every day and avoid others</a:t>
                      </a:r>
                    </a:p>
                  </a:txBody>
                  <a:tcPr/>
                </a:tc>
                <a:tc>
                  <a:txBody>
                    <a:bodyPr/>
                    <a:lstStyle/>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solidFill>
                              <a:srgbClr val="FF0000"/>
                            </a:solidFill>
                          </a:ln>
                          <a:solidFill>
                            <a:srgbClr val="FF0000"/>
                          </a:solidFill>
                          <a:effectLst/>
                          <a:uLnTx/>
                          <a:uFillTx/>
                          <a:latin typeface="+mn-lt"/>
                          <a:ea typeface="+mn-ea"/>
                          <a:cs typeface="+mn-cs"/>
                        </a:rPr>
                        <a:t>Can limit learning opportunities.</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solidFill>
                              <a:srgbClr val="FF0000"/>
                            </a:solidFill>
                          </a:ln>
                          <a:solidFill>
                            <a:srgbClr val="FF0000"/>
                          </a:solidFill>
                          <a:effectLst/>
                          <a:uLnTx/>
                          <a:uFillTx/>
                          <a:latin typeface="+mn-lt"/>
                          <a:ea typeface="+mn-ea"/>
                          <a:cs typeface="+mn-cs"/>
                        </a:rPr>
                        <a:t>The child may not engage for long if they are not interested.</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solidFill>
                              <a:srgbClr val="FF0000"/>
                            </a:solidFill>
                          </a:ln>
                          <a:solidFill>
                            <a:srgbClr val="FF0000"/>
                          </a:solidFill>
                          <a:effectLst/>
                          <a:uLnTx/>
                          <a:uFillTx/>
                          <a:latin typeface="+mn-lt"/>
                          <a:ea typeface="+mn-ea"/>
                          <a:cs typeface="+mn-cs"/>
                        </a:rPr>
                        <a:t>Can stifle a child’s creativity and imagination.</a:t>
                      </a:r>
                    </a:p>
                  </a:txBody>
                  <a:tcPr/>
                </a:tc>
                <a:extLst>
                  <a:ext uri="{0D108BD9-81ED-4DB2-BD59-A6C34878D82A}">
                    <a16:rowId xmlns:a16="http://schemas.microsoft.com/office/drawing/2014/main" val="61931975"/>
                  </a:ext>
                </a:extLst>
              </a:tr>
            </a:tbl>
          </a:graphicData>
        </a:graphic>
      </p:graphicFrame>
    </p:spTree>
    <p:extLst>
      <p:ext uri="{BB962C8B-B14F-4D97-AF65-F5344CB8AC3E}">
        <p14:creationId xmlns:p14="http://schemas.microsoft.com/office/powerpoint/2010/main" val="166417914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CA3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383297" y="2269653"/>
            <a:ext cx="2237255" cy="2677656"/>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lang="en-GB" sz="2400" dirty="0">
                <a:ln>
                  <a:solidFill>
                    <a:sysClr val="windowText" lastClr="000000"/>
                  </a:solidFill>
                </a:ln>
                <a:solidFill>
                  <a:prstClr val="black"/>
                </a:solidFill>
                <a:latin typeface="Calibri" panose="020F0502020204030204"/>
              </a:rPr>
              <a:t>Role of the early year practitioner during play activities (before, during and after)</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pic>
        <p:nvPicPr>
          <p:cNvPr id="18" name="Picture 17">
            <a:extLst>
              <a:ext uri="{FF2B5EF4-FFF2-40B4-BE49-F238E27FC236}">
                <a16:creationId xmlns:a16="http://schemas.microsoft.com/office/drawing/2014/main" id="{95F66388-3B9C-4E37-A5B4-323123C69F4E}"/>
              </a:ext>
            </a:extLst>
          </p:cNvPr>
          <p:cNvPicPr>
            <a:picLocks noChangeAspect="1"/>
          </p:cNvPicPr>
          <p:nvPr/>
        </p:nvPicPr>
        <p:blipFill>
          <a:blip r:embed="rId10"/>
          <a:stretch>
            <a:fillRect/>
          </a:stretch>
        </p:blipFill>
        <p:spPr>
          <a:xfrm>
            <a:off x="2819400" y="837593"/>
            <a:ext cx="9372600" cy="5938365"/>
          </a:xfrm>
          <a:prstGeom prst="rect">
            <a:avLst/>
          </a:prstGeom>
        </p:spPr>
      </p:pic>
    </p:spTree>
    <p:extLst>
      <p:ext uri="{BB962C8B-B14F-4D97-AF65-F5344CB8AC3E}">
        <p14:creationId xmlns:p14="http://schemas.microsoft.com/office/powerpoint/2010/main" val="2883390185"/>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CA3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3219872" y="1205392"/>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lvl="0" algn="ctr" defTabSz="457200">
              <a:defRPr/>
            </a:pPr>
            <a:r>
              <a:rPr lang="en-GB" sz="2400" dirty="0">
                <a:ln>
                  <a:solidFill>
                    <a:sysClr val="windowText" lastClr="000000"/>
                  </a:solidFill>
                </a:ln>
                <a:solidFill>
                  <a:prstClr val="black"/>
                </a:solidFill>
                <a:latin typeface="Calibri" panose="020F0502020204030204"/>
              </a:rPr>
              <a:t>Stages of play</a:t>
            </a:r>
          </a:p>
        </p:txBody>
      </p:sp>
      <p:graphicFrame>
        <p:nvGraphicFramePr>
          <p:cNvPr id="18" name="Table 17">
            <a:extLst>
              <a:ext uri="{FF2B5EF4-FFF2-40B4-BE49-F238E27FC236}">
                <a16:creationId xmlns:a16="http://schemas.microsoft.com/office/drawing/2014/main" id="{A198BA44-B53D-4A3C-AC6F-6A446A468C29}"/>
              </a:ext>
            </a:extLst>
          </p:cNvPr>
          <p:cNvGraphicFramePr>
            <a:graphicFrameLocks noGrp="1"/>
          </p:cNvGraphicFramePr>
          <p:nvPr>
            <p:extLst>
              <p:ext uri="{D42A27DB-BD31-4B8C-83A1-F6EECF244321}">
                <p14:modId xmlns:p14="http://schemas.microsoft.com/office/powerpoint/2010/main" val="1573883765"/>
              </p:ext>
            </p:extLst>
          </p:nvPr>
        </p:nvGraphicFramePr>
        <p:xfrm>
          <a:off x="339040" y="2108718"/>
          <a:ext cx="11317902" cy="3566160"/>
        </p:xfrm>
        <a:graphic>
          <a:graphicData uri="http://schemas.openxmlformats.org/drawingml/2006/table">
            <a:tbl>
              <a:tblPr firstRow="1" bandRow="1">
                <a:tableStyleId>{5940675A-B579-460E-94D1-54222C63F5DA}</a:tableStyleId>
              </a:tblPr>
              <a:tblGrid>
                <a:gridCol w="1901240">
                  <a:extLst>
                    <a:ext uri="{9D8B030D-6E8A-4147-A177-3AD203B41FA5}">
                      <a16:colId xmlns:a16="http://schemas.microsoft.com/office/drawing/2014/main" val="2728514491"/>
                    </a:ext>
                  </a:extLst>
                </a:gridCol>
                <a:gridCol w="2491740">
                  <a:extLst>
                    <a:ext uri="{9D8B030D-6E8A-4147-A177-3AD203B41FA5}">
                      <a16:colId xmlns:a16="http://schemas.microsoft.com/office/drawing/2014/main" val="1428816028"/>
                    </a:ext>
                  </a:extLst>
                </a:gridCol>
                <a:gridCol w="6924922">
                  <a:extLst>
                    <a:ext uri="{9D8B030D-6E8A-4147-A177-3AD203B41FA5}">
                      <a16:colId xmlns:a16="http://schemas.microsoft.com/office/drawing/2014/main" val="1330460042"/>
                    </a:ext>
                  </a:extLst>
                </a:gridCol>
              </a:tblGrid>
              <a:tr h="370840">
                <a:tc>
                  <a:txBody>
                    <a:bodyPr/>
                    <a:lstStyle/>
                    <a:p>
                      <a:r>
                        <a:rPr lang="en-GB" sz="2400" b="1" dirty="0"/>
                        <a:t>0-3 months </a:t>
                      </a:r>
                    </a:p>
                  </a:txBody>
                  <a:tcPr>
                    <a:solidFill>
                      <a:schemeClr val="accent1">
                        <a:lumMod val="40000"/>
                        <a:lumOff val="60000"/>
                      </a:schemeClr>
                    </a:solidFill>
                  </a:tcPr>
                </a:tc>
                <a:tc>
                  <a:txBody>
                    <a:bodyPr/>
                    <a:lstStyle/>
                    <a:p>
                      <a:r>
                        <a:rPr lang="en-GB" sz="2400" b="1" dirty="0"/>
                        <a:t>Unoccupied Play</a:t>
                      </a:r>
                    </a:p>
                  </a:txBody>
                  <a:tcPr>
                    <a:solidFill>
                      <a:schemeClr val="accent1">
                        <a:lumMod val="40000"/>
                        <a:lumOff val="60000"/>
                      </a:schemeClr>
                    </a:solidFill>
                  </a:tcPr>
                </a:tc>
                <a:tc>
                  <a:txBody>
                    <a:bodyPr/>
                    <a:lstStyle/>
                    <a:p>
                      <a:r>
                        <a:rPr lang="en-GB" sz="2400" b="1" dirty="0"/>
                        <a:t>This is when babies are exploring their surroundings by moving their arms and legs.</a:t>
                      </a:r>
                    </a:p>
                    <a:p>
                      <a:endParaRPr lang="en-GB" sz="2400" b="1" dirty="0"/>
                    </a:p>
                  </a:txBody>
                  <a:tcPr>
                    <a:solidFill>
                      <a:schemeClr val="accent1">
                        <a:lumMod val="40000"/>
                        <a:lumOff val="60000"/>
                      </a:schemeClr>
                    </a:solidFill>
                  </a:tcPr>
                </a:tc>
                <a:extLst>
                  <a:ext uri="{0D108BD9-81ED-4DB2-BD59-A6C34878D82A}">
                    <a16:rowId xmlns:a16="http://schemas.microsoft.com/office/drawing/2014/main" val="1386383253"/>
                  </a:ext>
                </a:extLst>
              </a:tr>
              <a:tr h="370840">
                <a:tc>
                  <a:txBody>
                    <a:bodyPr/>
                    <a:lstStyle/>
                    <a:p>
                      <a:r>
                        <a:rPr lang="en-GB" sz="2400" b="1" dirty="0"/>
                        <a:t>0-2 years</a:t>
                      </a:r>
                    </a:p>
                  </a:txBody>
                  <a:tcPr>
                    <a:solidFill>
                      <a:schemeClr val="accent2">
                        <a:lumMod val="40000"/>
                        <a:lumOff val="60000"/>
                      </a:schemeClr>
                    </a:solidFill>
                  </a:tcPr>
                </a:tc>
                <a:tc>
                  <a:txBody>
                    <a:bodyPr/>
                    <a:lstStyle/>
                    <a:p>
                      <a:r>
                        <a:rPr lang="en-GB" sz="2400" b="1" dirty="0"/>
                        <a:t>Solitary Play</a:t>
                      </a:r>
                    </a:p>
                  </a:txBody>
                  <a:tcPr>
                    <a:solidFill>
                      <a:schemeClr val="accent2">
                        <a:lumMod val="40000"/>
                        <a:lumOff val="60000"/>
                      </a:schemeClr>
                    </a:solidFill>
                  </a:tcPr>
                </a:tc>
                <a:tc>
                  <a:txBody>
                    <a:bodyPr/>
                    <a:lstStyle/>
                    <a:p>
                      <a:r>
                        <a:rPr lang="en-GB" sz="2400" b="1" dirty="0"/>
                        <a:t>This is when children play by themselves and seem to ignore others.</a:t>
                      </a:r>
                    </a:p>
                    <a:p>
                      <a:endParaRPr lang="en-GB" sz="2400" b="1" dirty="0"/>
                    </a:p>
                  </a:txBody>
                  <a:tcPr>
                    <a:solidFill>
                      <a:schemeClr val="accent2">
                        <a:lumMod val="40000"/>
                        <a:lumOff val="60000"/>
                      </a:schemeClr>
                    </a:solidFill>
                  </a:tcPr>
                </a:tc>
                <a:extLst>
                  <a:ext uri="{0D108BD9-81ED-4DB2-BD59-A6C34878D82A}">
                    <a16:rowId xmlns:a16="http://schemas.microsoft.com/office/drawing/2014/main" val="461683395"/>
                  </a:ext>
                </a:extLst>
              </a:tr>
              <a:tr h="370840">
                <a:tc>
                  <a:txBody>
                    <a:bodyPr/>
                    <a:lstStyle/>
                    <a:p>
                      <a:r>
                        <a:rPr lang="en-GB" sz="2400" b="1" dirty="0"/>
                        <a:t>2 years</a:t>
                      </a:r>
                    </a:p>
                  </a:txBody>
                  <a:tcPr>
                    <a:solidFill>
                      <a:schemeClr val="accent6">
                        <a:lumMod val="40000"/>
                        <a:lumOff val="60000"/>
                      </a:schemeClr>
                    </a:solidFill>
                  </a:tcPr>
                </a:tc>
                <a:tc>
                  <a:txBody>
                    <a:bodyPr/>
                    <a:lstStyle/>
                    <a:p>
                      <a:r>
                        <a:rPr lang="en-GB" sz="2400" b="1" dirty="0"/>
                        <a:t>Onlooker Play</a:t>
                      </a:r>
                    </a:p>
                  </a:txBody>
                  <a:tcPr>
                    <a:solidFill>
                      <a:schemeClr val="accent6">
                        <a:lumMod val="40000"/>
                        <a:lumOff val="60000"/>
                      </a:schemeClr>
                    </a:solidFill>
                  </a:tcPr>
                </a:tc>
                <a:tc>
                  <a:txBody>
                    <a:bodyPr/>
                    <a:lstStyle/>
                    <a:p>
                      <a:r>
                        <a:rPr lang="en-GB" sz="2400" b="1" dirty="0"/>
                        <a:t>This is when children play by themselves but watch others playing.</a:t>
                      </a:r>
                    </a:p>
                    <a:p>
                      <a:endParaRPr lang="en-GB" sz="2400" b="1" dirty="0"/>
                    </a:p>
                  </a:txBody>
                  <a:tcPr>
                    <a:solidFill>
                      <a:schemeClr val="accent6">
                        <a:lumMod val="40000"/>
                        <a:lumOff val="60000"/>
                      </a:schemeClr>
                    </a:solidFill>
                  </a:tcPr>
                </a:tc>
                <a:extLst>
                  <a:ext uri="{0D108BD9-81ED-4DB2-BD59-A6C34878D82A}">
                    <a16:rowId xmlns:a16="http://schemas.microsoft.com/office/drawing/2014/main" val="1723728505"/>
                  </a:ext>
                </a:extLst>
              </a:tr>
            </a:tbl>
          </a:graphicData>
        </a:graphic>
      </p:graphicFrame>
    </p:spTree>
    <p:extLst>
      <p:ext uri="{BB962C8B-B14F-4D97-AF65-F5344CB8AC3E}">
        <p14:creationId xmlns:p14="http://schemas.microsoft.com/office/powerpoint/2010/main" val="3944539441"/>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CA3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3210502" y="1318050"/>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lvl="0" algn="ctr" defTabSz="457200">
              <a:defRPr/>
            </a:pPr>
            <a:r>
              <a:rPr lang="en-GB" sz="2400" dirty="0">
                <a:ln>
                  <a:solidFill>
                    <a:sysClr val="windowText" lastClr="000000"/>
                  </a:solidFill>
                </a:ln>
                <a:solidFill>
                  <a:prstClr val="black"/>
                </a:solidFill>
                <a:latin typeface="Calibri" panose="020F0502020204030204"/>
              </a:rPr>
              <a:t>Stages of play</a:t>
            </a:r>
          </a:p>
        </p:txBody>
      </p:sp>
      <p:graphicFrame>
        <p:nvGraphicFramePr>
          <p:cNvPr id="18" name="Table 17">
            <a:extLst>
              <a:ext uri="{FF2B5EF4-FFF2-40B4-BE49-F238E27FC236}">
                <a16:creationId xmlns:a16="http://schemas.microsoft.com/office/drawing/2014/main" id="{943BB5A8-40C4-4F08-9691-AF4D661A469D}"/>
              </a:ext>
            </a:extLst>
          </p:cNvPr>
          <p:cNvGraphicFramePr>
            <a:graphicFrameLocks noGrp="1"/>
          </p:cNvGraphicFramePr>
          <p:nvPr>
            <p:extLst>
              <p:ext uri="{D42A27DB-BD31-4B8C-83A1-F6EECF244321}">
                <p14:modId xmlns:p14="http://schemas.microsoft.com/office/powerpoint/2010/main" val="2797047597"/>
              </p:ext>
            </p:extLst>
          </p:nvPr>
        </p:nvGraphicFramePr>
        <p:xfrm>
          <a:off x="437049" y="2108717"/>
          <a:ext cx="11317902" cy="3200400"/>
        </p:xfrm>
        <a:graphic>
          <a:graphicData uri="http://schemas.openxmlformats.org/drawingml/2006/table">
            <a:tbl>
              <a:tblPr firstRow="1" bandRow="1">
                <a:tableStyleId>{5940675A-B579-460E-94D1-54222C63F5DA}</a:tableStyleId>
              </a:tblPr>
              <a:tblGrid>
                <a:gridCol w="1901240">
                  <a:extLst>
                    <a:ext uri="{9D8B030D-6E8A-4147-A177-3AD203B41FA5}">
                      <a16:colId xmlns:a16="http://schemas.microsoft.com/office/drawing/2014/main" val="2728514491"/>
                    </a:ext>
                  </a:extLst>
                </a:gridCol>
                <a:gridCol w="2491740">
                  <a:extLst>
                    <a:ext uri="{9D8B030D-6E8A-4147-A177-3AD203B41FA5}">
                      <a16:colId xmlns:a16="http://schemas.microsoft.com/office/drawing/2014/main" val="1428816028"/>
                    </a:ext>
                  </a:extLst>
                </a:gridCol>
                <a:gridCol w="6924922">
                  <a:extLst>
                    <a:ext uri="{9D8B030D-6E8A-4147-A177-3AD203B41FA5}">
                      <a16:colId xmlns:a16="http://schemas.microsoft.com/office/drawing/2014/main" val="1330460042"/>
                    </a:ext>
                  </a:extLst>
                </a:gridCol>
              </a:tblGrid>
              <a:tr h="519721">
                <a:tc>
                  <a:txBody>
                    <a:bodyPr/>
                    <a:lstStyle/>
                    <a:p>
                      <a:r>
                        <a:rPr lang="en-GB" sz="2400" b="1" dirty="0"/>
                        <a:t>2-3 years</a:t>
                      </a:r>
                    </a:p>
                  </a:txBody>
                  <a:tcPr>
                    <a:solidFill>
                      <a:schemeClr val="accent4">
                        <a:lumMod val="40000"/>
                        <a:lumOff val="60000"/>
                      </a:schemeClr>
                    </a:solidFill>
                  </a:tcPr>
                </a:tc>
                <a:tc>
                  <a:txBody>
                    <a:bodyPr/>
                    <a:lstStyle/>
                    <a:p>
                      <a:r>
                        <a:rPr lang="en-GB" sz="2400" b="1" dirty="0"/>
                        <a:t>Parallel Play</a:t>
                      </a:r>
                    </a:p>
                  </a:txBody>
                  <a:tcPr>
                    <a:solidFill>
                      <a:schemeClr val="accent4">
                        <a:lumMod val="40000"/>
                        <a:lumOff val="60000"/>
                      </a:schemeClr>
                    </a:solidFill>
                  </a:tcPr>
                </a:tc>
                <a:tc>
                  <a:txBody>
                    <a:bodyPr/>
                    <a:lstStyle/>
                    <a:p>
                      <a:r>
                        <a:rPr lang="en-GB" sz="2400" b="1" dirty="0"/>
                        <a:t>This is when children play alongside each other but do not interact very much.</a:t>
                      </a:r>
                    </a:p>
                  </a:txBody>
                  <a:tcPr>
                    <a:solidFill>
                      <a:schemeClr val="accent4">
                        <a:lumMod val="40000"/>
                        <a:lumOff val="60000"/>
                      </a:schemeClr>
                    </a:solidFill>
                  </a:tcPr>
                </a:tc>
                <a:extLst>
                  <a:ext uri="{0D108BD9-81ED-4DB2-BD59-A6C34878D82A}">
                    <a16:rowId xmlns:a16="http://schemas.microsoft.com/office/drawing/2014/main" val="1386383253"/>
                  </a:ext>
                </a:extLst>
              </a:tr>
              <a:tr h="370840">
                <a:tc>
                  <a:txBody>
                    <a:bodyPr/>
                    <a:lstStyle/>
                    <a:p>
                      <a:r>
                        <a:rPr lang="en-GB" sz="2400" b="1" dirty="0"/>
                        <a:t>3-4 years</a:t>
                      </a:r>
                    </a:p>
                  </a:txBody>
                  <a:tcPr>
                    <a:solidFill>
                      <a:srgbClr val="CF9FFF"/>
                    </a:solidFill>
                  </a:tcPr>
                </a:tc>
                <a:tc>
                  <a:txBody>
                    <a:bodyPr/>
                    <a:lstStyle/>
                    <a:p>
                      <a:r>
                        <a:rPr lang="en-GB" sz="2400" b="1" dirty="0"/>
                        <a:t>Associate Play</a:t>
                      </a:r>
                    </a:p>
                  </a:txBody>
                  <a:tcPr>
                    <a:solidFill>
                      <a:srgbClr val="CF9FFF"/>
                    </a:solidFill>
                  </a:tcPr>
                </a:tc>
                <a:tc>
                  <a:txBody>
                    <a:bodyPr/>
                    <a:lstStyle/>
                    <a:p>
                      <a:r>
                        <a:rPr lang="en-GB" sz="2400" b="1" dirty="0"/>
                        <a:t>This is when children start to interact with each other but there is no organisation to the play.</a:t>
                      </a:r>
                    </a:p>
                  </a:txBody>
                  <a:tcPr>
                    <a:solidFill>
                      <a:srgbClr val="CF9FFF"/>
                    </a:solidFill>
                  </a:tcPr>
                </a:tc>
                <a:extLst>
                  <a:ext uri="{0D108BD9-81ED-4DB2-BD59-A6C34878D82A}">
                    <a16:rowId xmlns:a16="http://schemas.microsoft.com/office/drawing/2014/main" val="461683395"/>
                  </a:ext>
                </a:extLst>
              </a:tr>
              <a:tr h="370840">
                <a:tc>
                  <a:txBody>
                    <a:bodyPr/>
                    <a:lstStyle/>
                    <a:p>
                      <a:r>
                        <a:rPr lang="en-GB" sz="2400" b="1" dirty="0"/>
                        <a:t>4-5 years</a:t>
                      </a:r>
                    </a:p>
                  </a:txBody>
                  <a:tcPr>
                    <a:solidFill>
                      <a:schemeClr val="accent3">
                        <a:lumMod val="40000"/>
                        <a:lumOff val="60000"/>
                      </a:schemeClr>
                    </a:solidFill>
                  </a:tcPr>
                </a:tc>
                <a:tc>
                  <a:txBody>
                    <a:bodyPr/>
                    <a:lstStyle/>
                    <a:p>
                      <a:r>
                        <a:rPr lang="en-GB" sz="2400" b="1" dirty="0"/>
                        <a:t>Co-operative Play</a:t>
                      </a:r>
                    </a:p>
                  </a:txBody>
                  <a:tcPr>
                    <a:solidFill>
                      <a:schemeClr val="accent3">
                        <a:lumMod val="40000"/>
                        <a:lumOff val="60000"/>
                      </a:schemeClr>
                    </a:solidFill>
                  </a:tcPr>
                </a:tc>
                <a:tc>
                  <a:txBody>
                    <a:bodyPr/>
                    <a:lstStyle/>
                    <a:p>
                      <a:r>
                        <a:rPr lang="en-GB" sz="2400" b="1" dirty="0"/>
                        <a:t>Children play with each other in an organised manner where they all have roles and responsibilities in the activity. </a:t>
                      </a:r>
                    </a:p>
                    <a:p>
                      <a:endParaRPr lang="en-GB" sz="2400" b="1" dirty="0"/>
                    </a:p>
                  </a:txBody>
                  <a:tcPr>
                    <a:solidFill>
                      <a:schemeClr val="accent3">
                        <a:lumMod val="40000"/>
                        <a:lumOff val="60000"/>
                      </a:schemeClr>
                    </a:solidFill>
                  </a:tcPr>
                </a:tc>
                <a:extLst>
                  <a:ext uri="{0D108BD9-81ED-4DB2-BD59-A6C34878D82A}">
                    <a16:rowId xmlns:a16="http://schemas.microsoft.com/office/drawing/2014/main" val="1723728505"/>
                  </a:ext>
                </a:extLst>
              </a:tr>
            </a:tbl>
          </a:graphicData>
        </a:graphic>
      </p:graphicFrame>
    </p:spTree>
    <p:extLst>
      <p:ext uri="{BB962C8B-B14F-4D97-AF65-F5344CB8AC3E}">
        <p14:creationId xmlns:p14="http://schemas.microsoft.com/office/powerpoint/2010/main" val="304435772"/>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CA3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1482962" y="2333026"/>
            <a:ext cx="9236483" cy="3046988"/>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342900" lvl="0" indent="-342900">
              <a:buFont typeface="+mj-lt"/>
              <a:buAutoNum type="arabicPeriod"/>
              <a:tabLst>
                <a:tab pos="736600" algn="l"/>
              </a:tabLst>
            </a:pPr>
            <a:r>
              <a:rPr lang="en-US" sz="2400" b="1" dirty="0">
                <a:effectLst/>
                <a:ea typeface="Times" panose="02020603050405020304" pitchFamily="18" charset="0"/>
                <a:cs typeface="Times New Roman" panose="02020603050405020304" pitchFamily="18" charset="0"/>
              </a:rPr>
              <a:t>Physical play</a:t>
            </a:r>
            <a:r>
              <a:rPr lang="en-US" sz="2400" dirty="0">
                <a:effectLst/>
                <a:ea typeface="Times" panose="02020603050405020304" pitchFamily="18" charset="0"/>
                <a:cs typeface="Times New Roman" panose="02020603050405020304" pitchFamily="18" charset="0"/>
              </a:rPr>
              <a:t> involves the use of the child’s fine or gross motor skills.</a:t>
            </a:r>
          </a:p>
          <a:p>
            <a:pPr marL="342900" lvl="0" indent="-342900">
              <a:buFont typeface="+mj-lt"/>
              <a:buAutoNum type="arabicPeriod"/>
              <a:tabLst>
                <a:tab pos="736600" algn="l"/>
              </a:tabLst>
            </a:pPr>
            <a:endParaRPr lang="en-GB" sz="2400" dirty="0">
              <a:effectLst/>
              <a:ea typeface="Times" panose="02020603050405020304" pitchFamily="18" charset="0"/>
              <a:cs typeface="Times New Roman" panose="02020603050405020304" pitchFamily="18" charset="0"/>
            </a:endParaRPr>
          </a:p>
          <a:p>
            <a:pPr marL="342900" lvl="0" indent="-342900">
              <a:buFont typeface="+mj-lt"/>
              <a:buAutoNum type="arabicPeriod"/>
              <a:tabLst>
                <a:tab pos="736600" algn="l"/>
              </a:tabLst>
            </a:pPr>
            <a:r>
              <a:rPr lang="en-US" sz="2400" b="1" dirty="0">
                <a:effectLst/>
                <a:ea typeface="Times" panose="02020603050405020304" pitchFamily="18" charset="0"/>
                <a:cs typeface="Times New Roman" panose="02020603050405020304" pitchFamily="18" charset="0"/>
              </a:rPr>
              <a:t>Creative play</a:t>
            </a:r>
            <a:r>
              <a:rPr lang="en-US" sz="2400" dirty="0">
                <a:effectLst/>
                <a:ea typeface="Times" panose="02020603050405020304" pitchFamily="18" charset="0"/>
                <a:cs typeface="Times New Roman" panose="02020603050405020304" pitchFamily="18" charset="0"/>
              </a:rPr>
              <a:t> allows the child to explore and experiment using different media.</a:t>
            </a:r>
          </a:p>
          <a:p>
            <a:pPr marL="342900" lvl="0" indent="-342900">
              <a:buFont typeface="+mj-lt"/>
              <a:buAutoNum type="arabicPeriod"/>
              <a:tabLst>
                <a:tab pos="736600" algn="l"/>
              </a:tabLst>
            </a:pPr>
            <a:endParaRPr lang="en-GB" sz="2400" dirty="0">
              <a:effectLst/>
              <a:ea typeface="Times" panose="02020603050405020304" pitchFamily="18" charset="0"/>
              <a:cs typeface="Times New Roman" panose="02020603050405020304" pitchFamily="18" charset="0"/>
            </a:endParaRPr>
          </a:p>
          <a:p>
            <a:pPr marL="342900" lvl="0" indent="-342900">
              <a:buFont typeface="+mj-lt"/>
              <a:buAutoNum type="arabicPeriod"/>
              <a:tabLst>
                <a:tab pos="736600" algn="l"/>
              </a:tabLst>
            </a:pPr>
            <a:r>
              <a:rPr lang="en-US" sz="2400" b="1" dirty="0">
                <a:effectLst/>
                <a:ea typeface="Times" panose="02020603050405020304" pitchFamily="18" charset="0"/>
                <a:cs typeface="Times New Roman" panose="02020603050405020304" pitchFamily="18" charset="0"/>
              </a:rPr>
              <a:t>Imaginative play</a:t>
            </a:r>
            <a:r>
              <a:rPr lang="en-US" sz="2400" dirty="0">
                <a:effectLst/>
                <a:ea typeface="Times" panose="02020603050405020304" pitchFamily="18" charset="0"/>
                <a:cs typeface="Times New Roman" panose="02020603050405020304" pitchFamily="18" charset="0"/>
              </a:rPr>
              <a:t> uses imagination to create different scenarios.</a:t>
            </a:r>
          </a:p>
          <a:p>
            <a:pPr marL="342900" lvl="0" indent="-342900">
              <a:buFont typeface="+mj-lt"/>
              <a:buAutoNum type="arabicPeriod"/>
              <a:tabLst>
                <a:tab pos="736600" algn="l"/>
              </a:tabLst>
            </a:pPr>
            <a:endParaRPr lang="en-GB" sz="2400" dirty="0">
              <a:effectLst/>
              <a:ea typeface="Times" panose="02020603050405020304" pitchFamily="18" charset="0"/>
              <a:cs typeface="Times New Roman" panose="02020603050405020304" pitchFamily="18" charset="0"/>
            </a:endParaRPr>
          </a:p>
          <a:p>
            <a:pPr marL="342900" lvl="0" indent="-342900">
              <a:buFont typeface="+mj-lt"/>
              <a:buAutoNum type="arabicPeriod"/>
              <a:tabLst>
                <a:tab pos="736600" algn="l"/>
              </a:tabLst>
            </a:pPr>
            <a:r>
              <a:rPr lang="en-US" sz="2400" b="1" dirty="0">
                <a:effectLst/>
                <a:ea typeface="Times" panose="02020603050405020304" pitchFamily="18" charset="0"/>
                <a:cs typeface="Times New Roman" panose="02020603050405020304" pitchFamily="18" charset="0"/>
              </a:rPr>
              <a:t>Sensory play</a:t>
            </a:r>
            <a:r>
              <a:rPr lang="en-US" sz="2400" dirty="0">
                <a:effectLst/>
                <a:ea typeface="Times" panose="02020603050405020304" pitchFamily="18" charset="0"/>
                <a:cs typeface="Times New Roman" panose="02020603050405020304" pitchFamily="18" charset="0"/>
              </a:rPr>
              <a:t> involves using the senses to explore and experiment.</a:t>
            </a:r>
            <a:endParaRPr lang="en-GB" sz="2400" dirty="0">
              <a:effectLst/>
              <a:ea typeface="Times"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3210501" y="1493140"/>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lvl="0" algn="ctr" defTabSz="457200">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Types of Play</a:t>
            </a:r>
          </a:p>
        </p:txBody>
      </p:sp>
    </p:spTree>
    <p:extLst>
      <p:ext uri="{BB962C8B-B14F-4D97-AF65-F5344CB8AC3E}">
        <p14:creationId xmlns:p14="http://schemas.microsoft.com/office/powerpoint/2010/main" val="96554538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CA3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graphicFrame>
        <p:nvGraphicFramePr>
          <p:cNvPr id="3" name="Table 3">
            <a:extLst>
              <a:ext uri="{FF2B5EF4-FFF2-40B4-BE49-F238E27FC236}">
                <a16:creationId xmlns:a16="http://schemas.microsoft.com/office/drawing/2014/main" id="{45A28655-1AC7-4F45-B13E-42C84B7D9533}"/>
              </a:ext>
            </a:extLst>
          </p:cNvPr>
          <p:cNvGraphicFramePr>
            <a:graphicFrameLocks noGrp="1"/>
          </p:cNvGraphicFramePr>
          <p:nvPr>
            <p:extLst>
              <p:ext uri="{D42A27DB-BD31-4B8C-83A1-F6EECF244321}">
                <p14:modId xmlns:p14="http://schemas.microsoft.com/office/powerpoint/2010/main" val="2203123940"/>
              </p:ext>
            </p:extLst>
          </p:nvPr>
        </p:nvGraphicFramePr>
        <p:xfrm>
          <a:off x="994728" y="2189609"/>
          <a:ext cx="10202544" cy="3474720"/>
        </p:xfrm>
        <a:graphic>
          <a:graphicData uri="http://schemas.openxmlformats.org/drawingml/2006/table">
            <a:tbl>
              <a:tblPr firstRow="1" bandRow="1">
                <a:tableStyleId>{5940675A-B579-460E-94D1-54222C63F5DA}</a:tableStyleId>
              </a:tblPr>
              <a:tblGrid>
                <a:gridCol w="5101272">
                  <a:extLst>
                    <a:ext uri="{9D8B030D-6E8A-4147-A177-3AD203B41FA5}">
                      <a16:colId xmlns:a16="http://schemas.microsoft.com/office/drawing/2014/main" val="1436528011"/>
                    </a:ext>
                  </a:extLst>
                </a:gridCol>
                <a:gridCol w="5101272">
                  <a:extLst>
                    <a:ext uri="{9D8B030D-6E8A-4147-A177-3AD203B41FA5}">
                      <a16:colId xmlns:a16="http://schemas.microsoft.com/office/drawing/2014/main" val="2241256845"/>
                    </a:ext>
                  </a:extLst>
                </a:gridCol>
              </a:tblGrid>
              <a:tr h="405311">
                <a:tc>
                  <a:txBody>
                    <a:bodyPr/>
                    <a:lstStyle/>
                    <a:p>
                      <a:pPr algn="ctr"/>
                      <a:r>
                        <a:rPr lang="en-GB" sz="2400" dirty="0">
                          <a:ln>
                            <a:solidFill>
                              <a:sysClr val="windowText" lastClr="000000"/>
                            </a:solidFill>
                          </a:ln>
                          <a:solidFill>
                            <a:sysClr val="windowText" lastClr="000000"/>
                          </a:solidFill>
                        </a:rPr>
                        <a:t>Description </a:t>
                      </a:r>
                    </a:p>
                  </a:txBody>
                  <a:tcPr/>
                </a:tc>
                <a:tc>
                  <a:txBody>
                    <a:bodyPr/>
                    <a:lstStyle/>
                    <a:p>
                      <a:pPr algn="ctr"/>
                      <a:r>
                        <a:rPr lang="en-GB" sz="2400" dirty="0">
                          <a:ln>
                            <a:solidFill>
                              <a:sysClr val="windowText" lastClr="000000"/>
                            </a:solidFill>
                          </a:ln>
                          <a:solidFill>
                            <a:sysClr val="windowText" lastClr="000000"/>
                          </a:solidFill>
                        </a:rPr>
                        <a:t>Benefits </a:t>
                      </a:r>
                    </a:p>
                  </a:txBody>
                  <a:tcPr/>
                </a:tc>
                <a:extLst>
                  <a:ext uri="{0D108BD9-81ED-4DB2-BD59-A6C34878D82A}">
                    <a16:rowId xmlns:a16="http://schemas.microsoft.com/office/drawing/2014/main" val="149710017"/>
                  </a:ext>
                </a:extLst>
              </a:tr>
              <a:tr h="1944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mn-lt"/>
                          <a:ea typeface="+mn-ea"/>
                          <a:cs typeface="+mn-cs"/>
                        </a:rPr>
                        <a:t>Physical play involves the use of the child’s fine or gross motor skills. </a:t>
                      </a:r>
                    </a:p>
                    <a:p>
                      <a:pPr algn="ctr"/>
                      <a:endParaRPr lang="en-GB" sz="2400" dirty="0">
                        <a:ln>
                          <a:solidFill>
                            <a:sysClr val="windowText" lastClr="000000"/>
                          </a:solidFill>
                        </a:ln>
                        <a:solidFill>
                          <a:sysClr val="windowText" lastClr="000000"/>
                        </a:solidFill>
                      </a:endParaRPr>
                    </a:p>
                  </a:txBody>
                  <a:tcPr/>
                </a:tc>
                <a:tc>
                  <a:txBody>
                    <a:bodyPr/>
                    <a:lstStyle/>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solidFill>
                              <a:srgbClr val="7030A0"/>
                            </a:solidFill>
                          </a:ln>
                          <a:solidFill>
                            <a:srgbClr val="7030A0"/>
                          </a:solidFill>
                          <a:effectLst/>
                          <a:uLnTx/>
                          <a:uFillTx/>
                          <a:latin typeface="+mn-lt"/>
                          <a:ea typeface="+mn-ea"/>
                          <a:cs typeface="+mn-cs"/>
                        </a:rPr>
                        <a:t>Develop balance and co-ordination.</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solidFill>
                              <a:srgbClr val="7030A0"/>
                            </a:solidFill>
                          </a:ln>
                          <a:solidFill>
                            <a:srgbClr val="7030A0"/>
                          </a:solidFill>
                          <a:effectLst/>
                          <a:uLnTx/>
                          <a:uFillTx/>
                          <a:latin typeface="+mn-lt"/>
                          <a:ea typeface="+mn-ea"/>
                          <a:cs typeface="+mn-cs"/>
                        </a:rPr>
                        <a:t>Learn control of fine movements – hand-eye co-ordination.</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solidFill>
                              <a:srgbClr val="7030A0"/>
                            </a:solidFill>
                          </a:ln>
                          <a:solidFill>
                            <a:srgbClr val="7030A0"/>
                          </a:solidFill>
                          <a:effectLst/>
                          <a:uLnTx/>
                          <a:uFillTx/>
                          <a:latin typeface="+mn-lt"/>
                          <a:ea typeface="+mn-ea"/>
                          <a:cs typeface="+mn-cs"/>
                        </a:rPr>
                        <a:t>Learn new concepts – testing out their ideas.</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solidFill>
                              <a:srgbClr val="7030A0"/>
                            </a:solidFill>
                          </a:ln>
                          <a:solidFill>
                            <a:srgbClr val="7030A0"/>
                          </a:solidFill>
                          <a:effectLst/>
                          <a:uLnTx/>
                          <a:uFillTx/>
                          <a:latin typeface="+mn-lt"/>
                          <a:ea typeface="+mn-ea"/>
                          <a:cs typeface="+mn-cs"/>
                        </a:rPr>
                        <a:t>Increase their confidence.</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solidFill>
                              <a:srgbClr val="7030A0"/>
                            </a:solidFill>
                          </a:ln>
                          <a:solidFill>
                            <a:srgbClr val="7030A0"/>
                          </a:solidFill>
                          <a:effectLst/>
                          <a:uLnTx/>
                          <a:uFillTx/>
                          <a:latin typeface="+mn-lt"/>
                          <a:ea typeface="+mn-ea"/>
                          <a:cs typeface="+mn-cs"/>
                        </a:rPr>
                        <a:t>Explore a healthy wellbeing – physically and mentally.</a:t>
                      </a:r>
                    </a:p>
                  </a:txBody>
                  <a:tcPr/>
                </a:tc>
                <a:extLst>
                  <a:ext uri="{0D108BD9-81ED-4DB2-BD59-A6C34878D82A}">
                    <a16:rowId xmlns:a16="http://schemas.microsoft.com/office/drawing/2014/main" val="4040764474"/>
                  </a:ext>
                </a:extLst>
              </a:tr>
            </a:tbl>
          </a:graphicData>
        </a:graphic>
      </p:graphicFrame>
      <p:sp>
        <p:nvSpPr>
          <p:cNvPr id="18" name="TextBox 17">
            <a:extLst>
              <a:ext uri="{FF2B5EF4-FFF2-40B4-BE49-F238E27FC236}">
                <a16:creationId xmlns:a16="http://schemas.microsoft.com/office/drawing/2014/main" id="{6F4DE7B0-D2A7-4A25-8D31-A76E2BA23A7F}"/>
              </a:ext>
            </a:extLst>
          </p:cNvPr>
          <p:cNvSpPr txBox="1"/>
          <p:nvPr/>
        </p:nvSpPr>
        <p:spPr>
          <a:xfrm>
            <a:off x="3210502" y="1364591"/>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Physical Play</a:t>
            </a:r>
          </a:p>
        </p:txBody>
      </p:sp>
    </p:spTree>
    <p:extLst>
      <p:ext uri="{BB962C8B-B14F-4D97-AF65-F5344CB8AC3E}">
        <p14:creationId xmlns:p14="http://schemas.microsoft.com/office/powerpoint/2010/main" val="6123648"/>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CA3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graphicFrame>
        <p:nvGraphicFramePr>
          <p:cNvPr id="3" name="Table 3">
            <a:extLst>
              <a:ext uri="{FF2B5EF4-FFF2-40B4-BE49-F238E27FC236}">
                <a16:creationId xmlns:a16="http://schemas.microsoft.com/office/drawing/2014/main" id="{45A28655-1AC7-4F45-B13E-42C84B7D9533}"/>
              </a:ext>
            </a:extLst>
          </p:cNvPr>
          <p:cNvGraphicFramePr>
            <a:graphicFrameLocks noGrp="1"/>
          </p:cNvGraphicFramePr>
          <p:nvPr>
            <p:extLst>
              <p:ext uri="{D42A27DB-BD31-4B8C-83A1-F6EECF244321}">
                <p14:modId xmlns:p14="http://schemas.microsoft.com/office/powerpoint/2010/main" val="3245902661"/>
              </p:ext>
            </p:extLst>
          </p:nvPr>
        </p:nvGraphicFramePr>
        <p:xfrm>
          <a:off x="994728" y="1999604"/>
          <a:ext cx="10202544" cy="4206240"/>
        </p:xfrm>
        <a:graphic>
          <a:graphicData uri="http://schemas.openxmlformats.org/drawingml/2006/table">
            <a:tbl>
              <a:tblPr firstRow="1" bandRow="1">
                <a:tableStyleId>{5940675A-B579-460E-94D1-54222C63F5DA}</a:tableStyleId>
              </a:tblPr>
              <a:tblGrid>
                <a:gridCol w="5101272">
                  <a:extLst>
                    <a:ext uri="{9D8B030D-6E8A-4147-A177-3AD203B41FA5}">
                      <a16:colId xmlns:a16="http://schemas.microsoft.com/office/drawing/2014/main" val="1436528011"/>
                    </a:ext>
                  </a:extLst>
                </a:gridCol>
                <a:gridCol w="5101272">
                  <a:extLst>
                    <a:ext uri="{9D8B030D-6E8A-4147-A177-3AD203B41FA5}">
                      <a16:colId xmlns:a16="http://schemas.microsoft.com/office/drawing/2014/main" val="2241256845"/>
                    </a:ext>
                  </a:extLst>
                </a:gridCol>
              </a:tblGrid>
              <a:tr h="405311">
                <a:tc>
                  <a:txBody>
                    <a:bodyPr/>
                    <a:lstStyle/>
                    <a:p>
                      <a:pPr algn="ctr"/>
                      <a:r>
                        <a:rPr lang="en-GB" sz="2400" dirty="0">
                          <a:ln>
                            <a:solidFill>
                              <a:sysClr val="windowText" lastClr="000000"/>
                            </a:solidFill>
                          </a:ln>
                          <a:solidFill>
                            <a:sysClr val="windowText" lastClr="000000"/>
                          </a:solidFill>
                        </a:rPr>
                        <a:t>Description </a:t>
                      </a:r>
                    </a:p>
                  </a:txBody>
                  <a:tcPr/>
                </a:tc>
                <a:tc>
                  <a:txBody>
                    <a:bodyPr/>
                    <a:lstStyle/>
                    <a:p>
                      <a:pPr algn="ctr"/>
                      <a:r>
                        <a:rPr lang="en-GB" sz="2400" dirty="0">
                          <a:ln>
                            <a:solidFill>
                              <a:sysClr val="windowText" lastClr="000000"/>
                            </a:solidFill>
                          </a:ln>
                          <a:solidFill>
                            <a:sysClr val="windowText" lastClr="000000"/>
                          </a:solidFill>
                        </a:rPr>
                        <a:t>Benefits </a:t>
                      </a:r>
                    </a:p>
                  </a:txBody>
                  <a:tcPr/>
                </a:tc>
                <a:extLst>
                  <a:ext uri="{0D108BD9-81ED-4DB2-BD59-A6C34878D82A}">
                    <a16:rowId xmlns:a16="http://schemas.microsoft.com/office/drawing/2014/main" val="149710017"/>
                  </a:ext>
                </a:extLst>
              </a:tr>
              <a:tr h="1944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i="0" strike="noStrike" kern="1200" cap="none" spc="0" normalizeH="0" baseline="0" noProof="0" dirty="0">
                          <a:ln>
                            <a:solidFill>
                              <a:sysClr val="windowText" lastClr="000000"/>
                            </a:solidFill>
                          </a:ln>
                          <a:solidFill>
                            <a:prstClr val="black"/>
                          </a:solidFill>
                          <a:effectLst/>
                          <a:uLnTx/>
                          <a:uFillTx/>
                          <a:latin typeface="+mn-lt"/>
                          <a:ea typeface="+mn-ea"/>
                          <a:cs typeface="+mn-cs"/>
                        </a:rPr>
                        <a:t>Creative play allows children to explore and experiment using </a:t>
                      </a:r>
                      <a:r>
                        <a:rPr lang="en-GB" sz="2400" dirty="0">
                          <a:ln>
                            <a:solidFill>
                              <a:sysClr val="windowText" lastClr="000000"/>
                            </a:solidFill>
                          </a:ln>
                          <a:solidFill>
                            <a:prstClr val="black"/>
                          </a:solidFill>
                          <a:latin typeface="+mn-lt"/>
                        </a:rPr>
                        <a:t>different media </a:t>
                      </a:r>
                    </a:p>
                    <a:p>
                      <a:pPr algn="ctr"/>
                      <a:endParaRPr lang="en-GB" sz="2400" dirty="0">
                        <a:ln>
                          <a:solidFill>
                            <a:sysClr val="windowText" lastClr="000000"/>
                          </a:solidFill>
                        </a:ln>
                        <a:solidFill>
                          <a:sysClr val="windowText" lastClr="000000"/>
                        </a:solidFill>
                      </a:endParaRPr>
                    </a:p>
                  </a:txBody>
                  <a:tcPr/>
                </a:tc>
                <a:tc>
                  <a:txBody>
                    <a:bodyPr/>
                    <a:lstStyle/>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strike="noStrike" kern="1200" cap="none" spc="0" normalizeH="0" baseline="0" noProof="0" dirty="0">
                          <a:ln>
                            <a:solidFill>
                              <a:srgbClr val="7030A0"/>
                            </a:solidFill>
                          </a:ln>
                          <a:solidFill>
                            <a:srgbClr val="7030A0"/>
                          </a:solidFill>
                          <a:effectLst/>
                          <a:uLnTx/>
                          <a:uFillTx/>
                          <a:latin typeface="+mn-lt"/>
                          <a:ea typeface="+mn-ea"/>
                          <a:cs typeface="+mn-cs"/>
                        </a:rPr>
                        <a:t>Encourages creativity and freedom of thought.</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strike="noStrike" kern="1200" cap="none" spc="0" normalizeH="0" baseline="0" noProof="0" dirty="0">
                          <a:ln>
                            <a:solidFill>
                              <a:srgbClr val="7030A0"/>
                            </a:solidFill>
                          </a:ln>
                          <a:solidFill>
                            <a:srgbClr val="7030A0"/>
                          </a:solidFill>
                          <a:effectLst/>
                          <a:uLnTx/>
                          <a:uFillTx/>
                          <a:latin typeface="+mn-lt"/>
                          <a:ea typeface="+mn-ea"/>
                          <a:cs typeface="+mn-cs"/>
                        </a:rPr>
                        <a:t>Increases logical thinking.</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strike="noStrike" kern="1200" cap="none" spc="0" normalizeH="0" baseline="0" noProof="0" dirty="0">
                          <a:ln>
                            <a:solidFill>
                              <a:srgbClr val="7030A0"/>
                            </a:solidFill>
                          </a:ln>
                          <a:solidFill>
                            <a:srgbClr val="7030A0"/>
                          </a:solidFill>
                          <a:effectLst/>
                          <a:uLnTx/>
                          <a:uFillTx/>
                          <a:latin typeface="+mn-lt"/>
                          <a:ea typeface="+mn-ea"/>
                          <a:cs typeface="+mn-cs"/>
                        </a:rPr>
                        <a:t>Allows children to explore their emotions</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strike="noStrike" kern="1200" cap="none" spc="0" normalizeH="0" baseline="0" noProof="0" dirty="0">
                          <a:ln>
                            <a:solidFill>
                              <a:srgbClr val="7030A0"/>
                            </a:solidFill>
                          </a:ln>
                          <a:solidFill>
                            <a:srgbClr val="7030A0"/>
                          </a:solidFill>
                          <a:effectLst/>
                          <a:uLnTx/>
                          <a:uFillTx/>
                          <a:latin typeface="+mn-lt"/>
                          <a:ea typeface="+mn-ea"/>
                          <a:cs typeface="+mn-cs"/>
                        </a:rPr>
                        <a:t>Develops confidence.</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strike="noStrike" kern="1200" cap="none" spc="0" normalizeH="0" baseline="0" noProof="0" dirty="0">
                          <a:ln>
                            <a:solidFill>
                              <a:srgbClr val="7030A0"/>
                            </a:solidFill>
                          </a:ln>
                          <a:solidFill>
                            <a:srgbClr val="7030A0"/>
                          </a:solidFill>
                          <a:effectLst/>
                          <a:uLnTx/>
                          <a:uFillTx/>
                          <a:latin typeface="+mn-lt"/>
                          <a:ea typeface="+mn-ea"/>
                          <a:cs typeface="+mn-cs"/>
                        </a:rPr>
                        <a:t>Allows children to express themselves without complex vocabulary.</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i="0" strike="noStrike" kern="1200" cap="none" spc="0" normalizeH="0" baseline="0" noProof="0" dirty="0">
                          <a:ln>
                            <a:solidFill>
                              <a:srgbClr val="7030A0"/>
                            </a:solidFill>
                          </a:ln>
                          <a:solidFill>
                            <a:srgbClr val="7030A0"/>
                          </a:solidFill>
                          <a:effectLst/>
                          <a:uLnTx/>
                          <a:uFillTx/>
                          <a:latin typeface="+mn-lt"/>
                          <a:ea typeface="+mn-ea"/>
                          <a:cs typeface="+mn-cs"/>
                        </a:rPr>
                        <a:t>Develops new vocabulary.</a:t>
                      </a:r>
                    </a:p>
                  </a:txBody>
                  <a:tcPr/>
                </a:tc>
                <a:extLst>
                  <a:ext uri="{0D108BD9-81ED-4DB2-BD59-A6C34878D82A}">
                    <a16:rowId xmlns:a16="http://schemas.microsoft.com/office/drawing/2014/main" val="4040764474"/>
                  </a:ext>
                </a:extLst>
              </a:tr>
            </a:tbl>
          </a:graphicData>
        </a:graphic>
      </p:graphicFrame>
      <p:sp>
        <p:nvSpPr>
          <p:cNvPr id="18" name="TextBox 17">
            <a:extLst>
              <a:ext uri="{FF2B5EF4-FFF2-40B4-BE49-F238E27FC236}">
                <a16:creationId xmlns:a16="http://schemas.microsoft.com/office/drawing/2014/main" id="{6F4DE7B0-D2A7-4A25-8D31-A76E2BA23A7F}"/>
              </a:ext>
            </a:extLst>
          </p:cNvPr>
          <p:cNvSpPr txBox="1"/>
          <p:nvPr/>
        </p:nvSpPr>
        <p:spPr>
          <a:xfrm>
            <a:off x="3219872" y="1245838"/>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Creative Play</a:t>
            </a:r>
          </a:p>
        </p:txBody>
      </p:sp>
    </p:spTree>
    <p:extLst>
      <p:ext uri="{BB962C8B-B14F-4D97-AF65-F5344CB8AC3E}">
        <p14:creationId xmlns:p14="http://schemas.microsoft.com/office/powerpoint/2010/main" val="44465892"/>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CA3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graphicFrame>
        <p:nvGraphicFramePr>
          <p:cNvPr id="25" name="Table 3">
            <a:extLst>
              <a:ext uri="{FF2B5EF4-FFF2-40B4-BE49-F238E27FC236}">
                <a16:creationId xmlns:a16="http://schemas.microsoft.com/office/drawing/2014/main" id="{CEAE85A4-F446-4FE7-89B1-7C62ACD48F56}"/>
              </a:ext>
            </a:extLst>
          </p:cNvPr>
          <p:cNvGraphicFramePr>
            <a:graphicFrameLocks noGrp="1"/>
          </p:cNvGraphicFramePr>
          <p:nvPr>
            <p:extLst>
              <p:ext uri="{D42A27DB-BD31-4B8C-83A1-F6EECF244321}">
                <p14:modId xmlns:p14="http://schemas.microsoft.com/office/powerpoint/2010/main" val="104624050"/>
              </p:ext>
            </p:extLst>
          </p:nvPr>
        </p:nvGraphicFramePr>
        <p:xfrm>
          <a:off x="170747" y="932603"/>
          <a:ext cx="8135053" cy="5493598"/>
        </p:xfrm>
        <a:graphic>
          <a:graphicData uri="http://schemas.openxmlformats.org/drawingml/2006/table">
            <a:tbl>
              <a:tblPr firstRow="1" bandRow="1">
                <a:tableStyleId>{5940675A-B579-460E-94D1-54222C63F5DA}</a:tableStyleId>
              </a:tblPr>
              <a:tblGrid>
                <a:gridCol w="3999760">
                  <a:extLst>
                    <a:ext uri="{9D8B030D-6E8A-4147-A177-3AD203B41FA5}">
                      <a16:colId xmlns:a16="http://schemas.microsoft.com/office/drawing/2014/main" val="3364009635"/>
                    </a:ext>
                  </a:extLst>
                </a:gridCol>
                <a:gridCol w="4135293">
                  <a:extLst>
                    <a:ext uri="{9D8B030D-6E8A-4147-A177-3AD203B41FA5}">
                      <a16:colId xmlns:a16="http://schemas.microsoft.com/office/drawing/2014/main" val="219029970"/>
                    </a:ext>
                  </a:extLst>
                </a:gridCol>
              </a:tblGrid>
              <a:tr h="2746799">
                <a:tc>
                  <a:txBody>
                    <a:bodyPr/>
                    <a:lstStyle/>
                    <a:p>
                      <a:r>
                        <a:rPr lang="en-GB" u="sng" dirty="0">
                          <a:ln>
                            <a:solidFill>
                              <a:schemeClr val="tx1"/>
                            </a:solidFill>
                          </a:ln>
                          <a:solidFill>
                            <a:schemeClr val="tx1"/>
                          </a:solidFill>
                        </a:rPr>
                        <a:t>Last lesson</a:t>
                      </a:r>
                    </a:p>
                    <a:p>
                      <a:endParaRPr lang="en-GB" u="sng" dirty="0">
                        <a:ln>
                          <a:solidFill>
                            <a:schemeClr val="tx1"/>
                          </a:solidFill>
                        </a:ln>
                        <a:solidFill>
                          <a:schemeClr val="tx1"/>
                        </a:solidFill>
                      </a:endParaRPr>
                    </a:p>
                    <a:p>
                      <a:r>
                        <a:rPr lang="en-GB" u="none" dirty="0">
                          <a:ln>
                            <a:solidFill>
                              <a:schemeClr val="tx1"/>
                            </a:solidFill>
                          </a:ln>
                          <a:solidFill>
                            <a:schemeClr val="tx1"/>
                          </a:solidFill>
                        </a:rPr>
                        <a:t>Define the term transition </a:t>
                      </a:r>
                    </a:p>
                    <a:p>
                      <a:endParaRPr lang="en-GB" u="none" dirty="0">
                        <a:ln>
                          <a:solidFill>
                            <a:schemeClr val="tx1"/>
                          </a:solidFill>
                        </a:ln>
                        <a:solidFill>
                          <a:schemeClr val="tx1"/>
                        </a:solidFill>
                      </a:endParaRPr>
                    </a:p>
                    <a:p>
                      <a:r>
                        <a:rPr lang="en-GB" u="none" dirty="0">
                          <a:ln>
                            <a:solidFill>
                              <a:schemeClr val="tx1"/>
                            </a:solidFill>
                          </a:ln>
                          <a:solidFill>
                            <a:schemeClr val="tx1"/>
                          </a:solidFill>
                        </a:rPr>
                        <a:t>A change of place, family circumstance and/or carer </a:t>
                      </a:r>
                    </a:p>
                  </a:txBody>
                  <a:tcPr>
                    <a:solidFill>
                      <a:srgbClr val="FABCE5"/>
                    </a:solidFill>
                  </a:tcPr>
                </a:tc>
                <a:tc>
                  <a:txBody>
                    <a:bodyPr/>
                    <a:lstStyle/>
                    <a:p>
                      <a:r>
                        <a:rPr lang="en-GB" u="sng" dirty="0">
                          <a:ln>
                            <a:solidFill>
                              <a:schemeClr val="tx1"/>
                            </a:solidFill>
                          </a:ln>
                          <a:solidFill>
                            <a:schemeClr val="tx1"/>
                          </a:solidFill>
                        </a:rPr>
                        <a:t>Last lesson</a:t>
                      </a:r>
                    </a:p>
                    <a:p>
                      <a:endParaRPr lang="en-GB" dirty="0">
                        <a:ln>
                          <a:solidFill>
                            <a:schemeClr val="tx1"/>
                          </a:solidFill>
                        </a:ln>
                        <a:solidFill>
                          <a:schemeClr val="tx1"/>
                        </a:solidFill>
                      </a:endParaRPr>
                    </a:p>
                    <a:p>
                      <a:r>
                        <a:rPr lang="en-GB" dirty="0">
                          <a:ln>
                            <a:solidFill>
                              <a:schemeClr val="tx1"/>
                            </a:solidFill>
                          </a:ln>
                          <a:solidFill>
                            <a:schemeClr val="tx1"/>
                          </a:solidFill>
                        </a:rPr>
                        <a:t>Give one example of a transition</a:t>
                      </a:r>
                    </a:p>
                    <a:p>
                      <a:endParaRPr lang="en-GB" dirty="0">
                        <a:ln>
                          <a:solidFill>
                            <a:schemeClr val="tx1"/>
                          </a:solidFill>
                        </a:ln>
                        <a:solidFill>
                          <a:schemeClr val="tx1"/>
                        </a:solidFill>
                      </a:endParaRPr>
                    </a:p>
                    <a:p>
                      <a:pPr marL="285750" indent="-285750">
                        <a:buFontTx/>
                        <a:buChar char="-"/>
                      </a:pPr>
                      <a:r>
                        <a:rPr lang="en-GB" dirty="0">
                          <a:ln>
                            <a:solidFill>
                              <a:schemeClr val="tx1"/>
                            </a:solidFill>
                          </a:ln>
                          <a:solidFill>
                            <a:schemeClr val="tx1"/>
                          </a:solidFill>
                        </a:rPr>
                        <a:t>Going to school</a:t>
                      </a:r>
                    </a:p>
                    <a:p>
                      <a:pPr marL="285750" indent="-285750">
                        <a:buFontTx/>
                        <a:buChar char="-"/>
                      </a:pPr>
                      <a:r>
                        <a:rPr lang="en-GB" dirty="0">
                          <a:ln>
                            <a:solidFill>
                              <a:schemeClr val="tx1"/>
                            </a:solidFill>
                          </a:ln>
                          <a:solidFill>
                            <a:schemeClr val="tx1"/>
                          </a:solidFill>
                        </a:rPr>
                        <a:t>Arrival of a new sibling</a:t>
                      </a:r>
                    </a:p>
                    <a:p>
                      <a:pPr marL="285750" indent="-285750">
                        <a:buFontTx/>
                        <a:buChar char="-"/>
                      </a:pPr>
                      <a:r>
                        <a:rPr lang="en-GB" dirty="0">
                          <a:ln>
                            <a:solidFill>
                              <a:schemeClr val="tx1"/>
                            </a:solidFill>
                          </a:ln>
                          <a:solidFill>
                            <a:schemeClr val="tx1"/>
                          </a:solidFill>
                        </a:rPr>
                        <a:t>Moving house</a:t>
                      </a:r>
                    </a:p>
                    <a:p>
                      <a:pPr marL="285750" indent="-285750">
                        <a:buFontTx/>
                        <a:buChar char="-"/>
                      </a:pPr>
                      <a:r>
                        <a:rPr lang="en-GB" dirty="0">
                          <a:ln>
                            <a:solidFill>
                              <a:schemeClr val="tx1"/>
                            </a:solidFill>
                          </a:ln>
                          <a:solidFill>
                            <a:schemeClr val="tx1"/>
                          </a:solidFill>
                        </a:rPr>
                        <a:t>Family breakdown</a:t>
                      </a:r>
                    </a:p>
                    <a:p>
                      <a:pPr marL="285750" indent="-285750">
                        <a:buFontTx/>
                        <a:buChar char="-"/>
                      </a:pPr>
                      <a:r>
                        <a:rPr lang="en-GB" dirty="0">
                          <a:ln>
                            <a:solidFill>
                              <a:schemeClr val="tx1"/>
                            </a:solidFill>
                          </a:ln>
                          <a:solidFill>
                            <a:schemeClr val="tx1"/>
                          </a:solidFill>
                        </a:rPr>
                        <a:t>Death/illness of a family member </a:t>
                      </a:r>
                    </a:p>
                  </a:txBody>
                  <a:tcPr>
                    <a:solidFill>
                      <a:srgbClr val="BF9FFF"/>
                    </a:solidFill>
                  </a:tcPr>
                </a:tc>
                <a:extLst>
                  <a:ext uri="{0D108BD9-81ED-4DB2-BD59-A6C34878D82A}">
                    <a16:rowId xmlns:a16="http://schemas.microsoft.com/office/drawing/2014/main" val="3471713241"/>
                  </a:ext>
                </a:extLst>
              </a:tr>
              <a:tr h="2746799">
                <a:tc>
                  <a:txBody>
                    <a:bodyPr/>
                    <a:lstStyle/>
                    <a:p>
                      <a:r>
                        <a:rPr lang="en-GB" u="sng" dirty="0">
                          <a:ln>
                            <a:solidFill>
                              <a:schemeClr val="tx1"/>
                            </a:solidFill>
                          </a:ln>
                          <a:solidFill>
                            <a:schemeClr val="tx1"/>
                          </a:solidFill>
                        </a:rPr>
                        <a:t>Last week</a:t>
                      </a:r>
                    </a:p>
                    <a:p>
                      <a:endParaRPr lang="en-GB" dirty="0">
                        <a:ln>
                          <a:solidFill>
                            <a:schemeClr val="tx1"/>
                          </a:solidFill>
                        </a:ln>
                        <a:solidFill>
                          <a:schemeClr val="tx1"/>
                        </a:solidFill>
                      </a:endParaRPr>
                    </a:p>
                    <a:p>
                      <a:r>
                        <a:rPr lang="en-GB" dirty="0">
                          <a:ln>
                            <a:solidFill>
                              <a:schemeClr val="tx1"/>
                            </a:solidFill>
                          </a:ln>
                          <a:solidFill>
                            <a:schemeClr val="tx1"/>
                          </a:solidFill>
                        </a:rPr>
                        <a:t>What is the difference between nature and nurture? </a:t>
                      </a:r>
                    </a:p>
                    <a:p>
                      <a:endParaRPr lang="en-GB" dirty="0">
                        <a:ln>
                          <a:solidFill>
                            <a:schemeClr val="tx1"/>
                          </a:solidFill>
                        </a:ln>
                        <a:solidFill>
                          <a:schemeClr val="tx1"/>
                        </a:solidFill>
                      </a:endParaRPr>
                    </a:p>
                    <a:p>
                      <a:r>
                        <a:rPr lang="en-GB" dirty="0">
                          <a:ln>
                            <a:solidFill>
                              <a:schemeClr val="tx1"/>
                            </a:solidFill>
                          </a:ln>
                          <a:solidFill>
                            <a:schemeClr val="tx1"/>
                          </a:solidFill>
                        </a:rPr>
                        <a:t>Nature – biological influence</a:t>
                      </a:r>
                    </a:p>
                    <a:p>
                      <a:r>
                        <a:rPr lang="en-GB" dirty="0">
                          <a:ln>
                            <a:solidFill>
                              <a:schemeClr val="tx1"/>
                            </a:solidFill>
                          </a:ln>
                          <a:solidFill>
                            <a:schemeClr val="tx1"/>
                          </a:solidFill>
                        </a:rPr>
                        <a:t>Nurture – environmental influence </a:t>
                      </a:r>
                    </a:p>
                  </a:txBody>
                  <a:tcPr>
                    <a:solidFill>
                      <a:srgbClr val="BDD7EE"/>
                    </a:solidFill>
                  </a:tcPr>
                </a:tc>
                <a:tc>
                  <a:txBody>
                    <a:bodyPr/>
                    <a:lstStyle/>
                    <a:p>
                      <a:r>
                        <a:rPr lang="en-GB" u="sng" dirty="0">
                          <a:ln>
                            <a:solidFill>
                              <a:schemeClr val="tx1"/>
                            </a:solidFill>
                          </a:ln>
                          <a:solidFill>
                            <a:schemeClr val="tx1"/>
                          </a:solidFill>
                        </a:rPr>
                        <a:t>Last topic </a:t>
                      </a:r>
                    </a:p>
                    <a:p>
                      <a:endParaRPr lang="en-GB" dirty="0">
                        <a:ln>
                          <a:solidFill>
                            <a:schemeClr val="tx1"/>
                          </a:solidFill>
                        </a:ln>
                        <a:solidFill>
                          <a:schemeClr val="tx1"/>
                        </a:solidFill>
                      </a:endParaRPr>
                    </a:p>
                    <a:p>
                      <a:r>
                        <a:rPr lang="en-GB" dirty="0">
                          <a:ln>
                            <a:solidFill>
                              <a:schemeClr val="tx1"/>
                            </a:solidFill>
                          </a:ln>
                          <a:solidFill>
                            <a:schemeClr val="tx1"/>
                          </a:solidFill>
                        </a:rPr>
                        <a:t>Define holistic development </a:t>
                      </a:r>
                    </a:p>
                    <a:p>
                      <a:endParaRPr lang="en-GB" dirty="0">
                        <a:ln>
                          <a:solidFill>
                            <a:schemeClr val="tx1"/>
                          </a:solidFill>
                        </a:ln>
                        <a:solidFill>
                          <a:schemeClr val="tx1"/>
                        </a:solidFill>
                      </a:endParaRPr>
                    </a:p>
                    <a:p>
                      <a:r>
                        <a:rPr lang="en-GB" dirty="0">
                          <a:ln>
                            <a:solidFill>
                              <a:schemeClr val="tx1"/>
                            </a:solidFill>
                          </a:ln>
                          <a:solidFill>
                            <a:schemeClr val="tx1"/>
                          </a:solidFill>
                        </a:rPr>
                        <a:t>Overall development including physical, cognitive, communication and language, emotional and social</a:t>
                      </a:r>
                    </a:p>
                  </a:txBody>
                  <a:tcPr>
                    <a:solidFill>
                      <a:srgbClr val="A9D18E"/>
                    </a:solidFill>
                  </a:tcPr>
                </a:tc>
                <a:extLst>
                  <a:ext uri="{0D108BD9-81ED-4DB2-BD59-A6C34878D82A}">
                    <a16:rowId xmlns:a16="http://schemas.microsoft.com/office/drawing/2014/main" val="2954254793"/>
                  </a:ext>
                </a:extLst>
              </a:tr>
            </a:tbl>
          </a:graphicData>
        </a:graphic>
      </p:graphicFrame>
      <p:sp>
        <p:nvSpPr>
          <p:cNvPr id="2" name="Rectangle 1">
            <a:extLst>
              <a:ext uri="{FF2B5EF4-FFF2-40B4-BE49-F238E27FC236}">
                <a16:creationId xmlns:a16="http://schemas.microsoft.com/office/drawing/2014/main" id="{69651AE9-4145-4508-9B1E-B97B4DD91C1B}"/>
              </a:ext>
            </a:extLst>
          </p:cNvPr>
          <p:cNvSpPr/>
          <p:nvPr/>
        </p:nvSpPr>
        <p:spPr>
          <a:xfrm>
            <a:off x="258574" y="1873597"/>
            <a:ext cx="3731076" cy="1104831"/>
          </a:xfrm>
          <a:prstGeom prst="rect">
            <a:avLst/>
          </a:prstGeom>
          <a:solidFill>
            <a:srgbClr val="FABCE5"/>
          </a:solidFill>
          <a:ln>
            <a:solidFill>
              <a:srgbClr val="FABC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B0711A7-ABC7-40AF-8295-D0EEDB854E33}"/>
              </a:ext>
            </a:extLst>
          </p:cNvPr>
          <p:cNvSpPr/>
          <p:nvPr/>
        </p:nvSpPr>
        <p:spPr>
          <a:xfrm>
            <a:off x="4221092" y="1967336"/>
            <a:ext cx="3731076" cy="1481515"/>
          </a:xfrm>
          <a:prstGeom prst="rect">
            <a:avLst/>
          </a:prstGeom>
          <a:solidFill>
            <a:srgbClr val="BF9FFF"/>
          </a:solidFill>
          <a:ln>
            <a:solidFill>
              <a:srgbClr val="BF9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DD604B56-E8C1-4B13-9CCB-6C02AD89F90A}"/>
              </a:ext>
            </a:extLst>
          </p:cNvPr>
          <p:cNvSpPr/>
          <p:nvPr/>
        </p:nvSpPr>
        <p:spPr>
          <a:xfrm>
            <a:off x="246906" y="5024254"/>
            <a:ext cx="3731076" cy="1104831"/>
          </a:xfrm>
          <a:prstGeom prst="rect">
            <a:avLst/>
          </a:prstGeom>
          <a:solidFill>
            <a:srgbClr val="BDD7EE"/>
          </a:solidFill>
          <a:ln>
            <a:solidFill>
              <a:srgbClr val="BDD7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5A9F53E5-E9C9-4FF9-885E-69A49E8AFF5B}"/>
              </a:ext>
            </a:extLst>
          </p:cNvPr>
          <p:cNvSpPr/>
          <p:nvPr/>
        </p:nvSpPr>
        <p:spPr>
          <a:xfrm>
            <a:off x="4238272" y="4749910"/>
            <a:ext cx="3813527" cy="1379175"/>
          </a:xfrm>
          <a:prstGeom prst="rect">
            <a:avLst/>
          </a:prstGeom>
          <a:solidFill>
            <a:srgbClr val="A9D18E"/>
          </a:solidFill>
          <a:ln>
            <a:solidFill>
              <a:srgbClr val="A9D1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a:extLst>
              <a:ext uri="{FF2B5EF4-FFF2-40B4-BE49-F238E27FC236}">
                <a16:creationId xmlns:a16="http://schemas.microsoft.com/office/drawing/2014/main" id="{AC0F436A-14B4-48EF-A21F-02347B98B8A6}"/>
              </a:ext>
            </a:extLst>
          </p:cNvPr>
          <p:cNvPicPr>
            <a:picLocks noChangeAspect="1"/>
          </p:cNvPicPr>
          <p:nvPr/>
        </p:nvPicPr>
        <p:blipFill>
          <a:blip r:embed="rId3"/>
          <a:stretch>
            <a:fillRect/>
          </a:stretch>
        </p:blipFill>
        <p:spPr>
          <a:xfrm>
            <a:off x="10501997" y="1967336"/>
            <a:ext cx="1519256" cy="1200329"/>
          </a:xfrm>
          <a:prstGeom prst="rect">
            <a:avLst/>
          </a:prstGeom>
        </p:spPr>
      </p:pic>
      <p:pic>
        <p:nvPicPr>
          <p:cNvPr id="26" name="Picture 25" descr="1,700+ Whiteboard Pen Stock Illustrations, Royalty-Free ...">
            <a:extLst>
              <a:ext uri="{FF2B5EF4-FFF2-40B4-BE49-F238E27FC236}">
                <a16:creationId xmlns:a16="http://schemas.microsoft.com/office/drawing/2014/main" id="{8B74101C-B8AE-4DFC-B717-0C042364869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464" t="9446" r="5206" b="14881"/>
          <a:stretch/>
        </p:blipFill>
        <p:spPr bwMode="auto">
          <a:xfrm>
            <a:off x="9185055" y="3714144"/>
            <a:ext cx="2781984" cy="238334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DEFCE824-65D0-454D-B98E-4F0ED5A629EE}"/>
              </a:ext>
            </a:extLst>
          </p:cNvPr>
          <p:cNvSpPr txBox="1"/>
          <p:nvPr/>
        </p:nvSpPr>
        <p:spPr>
          <a:xfrm>
            <a:off x="8516846" y="968096"/>
            <a:ext cx="2213669" cy="769441"/>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Todays date: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12/05/25</a:t>
            </a:r>
          </a:p>
        </p:txBody>
      </p:sp>
    </p:spTree>
    <p:extLst>
      <p:ext uri="{BB962C8B-B14F-4D97-AF65-F5344CB8AC3E}">
        <p14:creationId xmlns:p14="http://schemas.microsoft.com/office/powerpoint/2010/main" val="29105529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28"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CA3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graphicFrame>
        <p:nvGraphicFramePr>
          <p:cNvPr id="3" name="Table 3">
            <a:extLst>
              <a:ext uri="{FF2B5EF4-FFF2-40B4-BE49-F238E27FC236}">
                <a16:creationId xmlns:a16="http://schemas.microsoft.com/office/drawing/2014/main" id="{45A28655-1AC7-4F45-B13E-42C84B7D9533}"/>
              </a:ext>
            </a:extLst>
          </p:cNvPr>
          <p:cNvGraphicFramePr>
            <a:graphicFrameLocks noGrp="1"/>
          </p:cNvGraphicFramePr>
          <p:nvPr>
            <p:extLst>
              <p:ext uri="{D42A27DB-BD31-4B8C-83A1-F6EECF244321}">
                <p14:modId xmlns:p14="http://schemas.microsoft.com/office/powerpoint/2010/main" val="1280568864"/>
              </p:ext>
            </p:extLst>
          </p:nvPr>
        </p:nvGraphicFramePr>
        <p:xfrm>
          <a:off x="994728" y="2189609"/>
          <a:ext cx="10202544" cy="3840480"/>
        </p:xfrm>
        <a:graphic>
          <a:graphicData uri="http://schemas.openxmlformats.org/drawingml/2006/table">
            <a:tbl>
              <a:tblPr firstRow="1" bandRow="1">
                <a:tableStyleId>{5940675A-B579-460E-94D1-54222C63F5DA}</a:tableStyleId>
              </a:tblPr>
              <a:tblGrid>
                <a:gridCol w="5101272">
                  <a:extLst>
                    <a:ext uri="{9D8B030D-6E8A-4147-A177-3AD203B41FA5}">
                      <a16:colId xmlns:a16="http://schemas.microsoft.com/office/drawing/2014/main" val="1436528011"/>
                    </a:ext>
                  </a:extLst>
                </a:gridCol>
                <a:gridCol w="5101272">
                  <a:extLst>
                    <a:ext uri="{9D8B030D-6E8A-4147-A177-3AD203B41FA5}">
                      <a16:colId xmlns:a16="http://schemas.microsoft.com/office/drawing/2014/main" val="2241256845"/>
                    </a:ext>
                  </a:extLst>
                </a:gridCol>
              </a:tblGrid>
              <a:tr h="405311">
                <a:tc>
                  <a:txBody>
                    <a:bodyPr/>
                    <a:lstStyle/>
                    <a:p>
                      <a:pPr algn="ctr"/>
                      <a:r>
                        <a:rPr lang="en-GB" sz="2400" dirty="0">
                          <a:ln>
                            <a:solidFill>
                              <a:sysClr val="windowText" lastClr="000000"/>
                            </a:solidFill>
                          </a:ln>
                          <a:solidFill>
                            <a:sysClr val="windowText" lastClr="000000"/>
                          </a:solidFill>
                        </a:rPr>
                        <a:t>Description </a:t>
                      </a:r>
                    </a:p>
                  </a:txBody>
                  <a:tcPr/>
                </a:tc>
                <a:tc>
                  <a:txBody>
                    <a:bodyPr/>
                    <a:lstStyle/>
                    <a:p>
                      <a:pPr algn="ctr"/>
                      <a:r>
                        <a:rPr lang="en-GB" sz="2400" dirty="0">
                          <a:ln>
                            <a:solidFill>
                              <a:sysClr val="windowText" lastClr="000000"/>
                            </a:solidFill>
                          </a:ln>
                          <a:solidFill>
                            <a:sysClr val="windowText" lastClr="000000"/>
                          </a:solidFill>
                        </a:rPr>
                        <a:t>Benefits </a:t>
                      </a:r>
                    </a:p>
                  </a:txBody>
                  <a:tcPr/>
                </a:tc>
                <a:extLst>
                  <a:ext uri="{0D108BD9-81ED-4DB2-BD59-A6C34878D82A}">
                    <a16:rowId xmlns:a16="http://schemas.microsoft.com/office/drawing/2014/main" val="149710017"/>
                  </a:ext>
                </a:extLst>
              </a:tr>
              <a:tr h="1944958">
                <a:tc>
                  <a:txBody>
                    <a:bodyPr/>
                    <a:lstStyle/>
                    <a:p>
                      <a:pPr algn="ctr"/>
                      <a:r>
                        <a:rPr lang="en-GB" sz="2400" dirty="0">
                          <a:ln>
                            <a:solidFill>
                              <a:sysClr val="windowText" lastClr="000000"/>
                            </a:solidFill>
                          </a:ln>
                          <a:solidFill>
                            <a:sysClr val="windowText" lastClr="000000"/>
                          </a:solidFill>
                        </a:rPr>
                        <a:t>Imaginative play resources enable children to use their ideas to create a world of unlimited possibilities. </a:t>
                      </a:r>
                    </a:p>
                    <a:p>
                      <a:pPr algn="ctr"/>
                      <a:endParaRPr lang="en-GB" sz="2400" dirty="0">
                        <a:ln>
                          <a:solidFill>
                            <a:sysClr val="windowText" lastClr="000000"/>
                          </a:solidFill>
                        </a:ln>
                        <a:solidFill>
                          <a:sysClr val="windowText" lastClr="000000"/>
                        </a:solidFill>
                      </a:endParaRPr>
                    </a:p>
                  </a:txBody>
                  <a:tcPr/>
                </a:tc>
                <a:tc>
                  <a:txBody>
                    <a:bodyPr/>
                    <a:lstStyle/>
                    <a:p>
                      <a:pPr marL="342900" indent="-342900" algn="ctr">
                        <a:buFont typeface="Arial" panose="020B0604020202020204" pitchFamily="34" charset="0"/>
                        <a:buChar char="•"/>
                      </a:pPr>
                      <a:r>
                        <a:rPr lang="en-GB" sz="2400" dirty="0">
                          <a:ln>
                            <a:solidFill>
                              <a:srgbClr val="7030A0"/>
                            </a:solidFill>
                          </a:ln>
                          <a:solidFill>
                            <a:srgbClr val="7030A0"/>
                          </a:solidFill>
                        </a:rPr>
                        <a:t>fosters creativity by providing a safe space for children to act out scenarios of their choosing</a:t>
                      </a:r>
                    </a:p>
                    <a:p>
                      <a:pPr marL="342900" indent="-342900" algn="ctr">
                        <a:buFont typeface="Arial" panose="020B0604020202020204" pitchFamily="34" charset="0"/>
                        <a:buChar char="•"/>
                      </a:pPr>
                      <a:r>
                        <a:rPr lang="en-GB" sz="2400" dirty="0">
                          <a:ln>
                            <a:solidFill>
                              <a:srgbClr val="7030A0"/>
                            </a:solidFill>
                          </a:ln>
                          <a:solidFill>
                            <a:srgbClr val="7030A0"/>
                          </a:solidFill>
                        </a:rPr>
                        <a:t> promotes physical development in a fun way</a:t>
                      </a:r>
                    </a:p>
                    <a:p>
                      <a:pPr marL="342900" indent="-342900" algn="ctr">
                        <a:buFont typeface="Arial" panose="020B0604020202020204" pitchFamily="34" charset="0"/>
                        <a:buChar char="•"/>
                      </a:pPr>
                      <a:r>
                        <a:rPr lang="en-GB" sz="2400" dirty="0">
                          <a:ln>
                            <a:solidFill>
                              <a:srgbClr val="7030A0"/>
                            </a:solidFill>
                          </a:ln>
                          <a:solidFill>
                            <a:srgbClr val="7030A0"/>
                          </a:solidFill>
                        </a:rPr>
                        <a:t>practice and develop their language and social skills</a:t>
                      </a:r>
                    </a:p>
                    <a:p>
                      <a:pPr marL="342900" indent="-342900" algn="ctr">
                        <a:buFont typeface="Arial" panose="020B0604020202020204" pitchFamily="34" charset="0"/>
                        <a:buChar char="•"/>
                      </a:pPr>
                      <a:r>
                        <a:rPr lang="en-GB" sz="2400" dirty="0">
                          <a:ln>
                            <a:solidFill>
                              <a:srgbClr val="7030A0"/>
                            </a:solidFill>
                          </a:ln>
                          <a:solidFill>
                            <a:srgbClr val="7030A0"/>
                          </a:solidFill>
                        </a:rPr>
                        <a:t>boosts the development of problem-solving and self-regulation skills</a:t>
                      </a:r>
                    </a:p>
                  </a:txBody>
                  <a:tcPr/>
                </a:tc>
                <a:extLst>
                  <a:ext uri="{0D108BD9-81ED-4DB2-BD59-A6C34878D82A}">
                    <a16:rowId xmlns:a16="http://schemas.microsoft.com/office/drawing/2014/main" val="4040764474"/>
                  </a:ext>
                </a:extLst>
              </a:tr>
            </a:tbl>
          </a:graphicData>
        </a:graphic>
      </p:graphicFrame>
      <p:sp>
        <p:nvSpPr>
          <p:cNvPr id="18" name="TextBox 17">
            <a:extLst>
              <a:ext uri="{FF2B5EF4-FFF2-40B4-BE49-F238E27FC236}">
                <a16:creationId xmlns:a16="http://schemas.microsoft.com/office/drawing/2014/main" id="{6F4DE7B0-D2A7-4A25-8D31-A76E2BA23A7F}"/>
              </a:ext>
            </a:extLst>
          </p:cNvPr>
          <p:cNvSpPr txBox="1"/>
          <p:nvPr/>
        </p:nvSpPr>
        <p:spPr>
          <a:xfrm>
            <a:off x="3219872" y="1245838"/>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Imaginative Play</a:t>
            </a:r>
          </a:p>
        </p:txBody>
      </p:sp>
    </p:spTree>
    <p:extLst>
      <p:ext uri="{BB962C8B-B14F-4D97-AF65-F5344CB8AC3E}">
        <p14:creationId xmlns:p14="http://schemas.microsoft.com/office/powerpoint/2010/main" val="706934842"/>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CA3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graphicFrame>
        <p:nvGraphicFramePr>
          <p:cNvPr id="3" name="Table 3">
            <a:extLst>
              <a:ext uri="{FF2B5EF4-FFF2-40B4-BE49-F238E27FC236}">
                <a16:creationId xmlns:a16="http://schemas.microsoft.com/office/drawing/2014/main" id="{45A28655-1AC7-4F45-B13E-42C84B7D9533}"/>
              </a:ext>
            </a:extLst>
          </p:cNvPr>
          <p:cNvGraphicFramePr>
            <a:graphicFrameLocks noGrp="1"/>
          </p:cNvGraphicFramePr>
          <p:nvPr>
            <p:extLst>
              <p:ext uri="{D42A27DB-BD31-4B8C-83A1-F6EECF244321}">
                <p14:modId xmlns:p14="http://schemas.microsoft.com/office/powerpoint/2010/main" val="2874663269"/>
              </p:ext>
            </p:extLst>
          </p:nvPr>
        </p:nvGraphicFramePr>
        <p:xfrm>
          <a:off x="994728" y="2075023"/>
          <a:ext cx="10202544" cy="4206240"/>
        </p:xfrm>
        <a:graphic>
          <a:graphicData uri="http://schemas.openxmlformats.org/drawingml/2006/table">
            <a:tbl>
              <a:tblPr firstRow="1" bandRow="1">
                <a:tableStyleId>{5940675A-B579-460E-94D1-54222C63F5DA}</a:tableStyleId>
              </a:tblPr>
              <a:tblGrid>
                <a:gridCol w="5101272">
                  <a:extLst>
                    <a:ext uri="{9D8B030D-6E8A-4147-A177-3AD203B41FA5}">
                      <a16:colId xmlns:a16="http://schemas.microsoft.com/office/drawing/2014/main" val="1436528011"/>
                    </a:ext>
                  </a:extLst>
                </a:gridCol>
                <a:gridCol w="5101272">
                  <a:extLst>
                    <a:ext uri="{9D8B030D-6E8A-4147-A177-3AD203B41FA5}">
                      <a16:colId xmlns:a16="http://schemas.microsoft.com/office/drawing/2014/main" val="2241256845"/>
                    </a:ext>
                  </a:extLst>
                </a:gridCol>
              </a:tblGrid>
              <a:tr h="405311">
                <a:tc>
                  <a:txBody>
                    <a:bodyPr/>
                    <a:lstStyle/>
                    <a:p>
                      <a:pPr algn="ctr"/>
                      <a:r>
                        <a:rPr lang="en-GB" sz="2400" dirty="0">
                          <a:ln>
                            <a:solidFill>
                              <a:sysClr val="windowText" lastClr="000000"/>
                            </a:solidFill>
                          </a:ln>
                          <a:solidFill>
                            <a:sysClr val="windowText" lastClr="000000"/>
                          </a:solidFill>
                        </a:rPr>
                        <a:t>Description </a:t>
                      </a:r>
                    </a:p>
                  </a:txBody>
                  <a:tcPr/>
                </a:tc>
                <a:tc>
                  <a:txBody>
                    <a:bodyPr/>
                    <a:lstStyle/>
                    <a:p>
                      <a:pPr algn="ctr"/>
                      <a:r>
                        <a:rPr lang="en-GB" sz="2400" dirty="0">
                          <a:ln>
                            <a:solidFill>
                              <a:sysClr val="windowText" lastClr="000000"/>
                            </a:solidFill>
                          </a:ln>
                          <a:solidFill>
                            <a:sysClr val="windowText" lastClr="000000"/>
                          </a:solidFill>
                        </a:rPr>
                        <a:t>Benefits </a:t>
                      </a:r>
                    </a:p>
                  </a:txBody>
                  <a:tcPr/>
                </a:tc>
                <a:extLst>
                  <a:ext uri="{0D108BD9-81ED-4DB2-BD59-A6C34878D82A}">
                    <a16:rowId xmlns:a16="http://schemas.microsoft.com/office/drawing/2014/main" val="149710017"/>
                  </a:ext>
                </a:extLst>
              </a:tr>
              <a:tr h="19449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a:ln>
                            <a:solidFill>
                              <a:sysClr val="windowText" lastClr="000000"/>
                            </a:solidFill>
                          </a:ln>
                          <a:solidFill>
                            <a:prstClr val="black"/>
                          </a:solidFill>
                        </a:rPr>
                        <a:t>Sensory resources can be anything that enable children to use their senses to explore.</a:t>
                      </a:r>
                    </a:p>
                    <a:p>
                      <a:pPr algn="ctr"/>
                      <a:endParaRPr lang="en-GB" sz="2400" dirty="0">
                        <a:ln>
                          <a:solidFill>
                            <a:sysClr val="windowText" lastClr="000000"/>
                          </a:solidFill>
                        </a:ln>
                        <a:solidFill>
                          <a:sysClr val="windowText" lastClr="000000"/>
                        </a:solidFill>
                      </a:endParaRPr>
                    </a:p>
                  </a:txBody>
                  <a:tcPr/>
                </a:tc>
                <a:tc>
                  <a:txBody>
                    <a:bodyPr/>
                    <a:lstStyle/>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ln>
                            <a:solidFill>
                              <a:srgbClr val="7030A0"/>
                            </a:solidFill>
                          </a:ln>
                          <a:solidFill>
                            <a:srgbClr val="7030A0"/>
                          </a:solidFill>
                        </a:rPr>
                        <a:t>Explore different textures, tastes and smells.</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ln>
                            <a:solidFill>
                              <a:srgbClr val="7030A0"/>
                            </a:solidFill>
                          </a:ln>
                          <a:solidFill>
                            <a:srgbClr val="7030A0"/>
                          </a:solidFill>
                        </a:rPr>
                        <a:t>Allows children to express their emotions.</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ln>
                            <a:solidFill>
                              <a:srgbClr val="7030A0"/>
                            </a:solidFill>
                          </a:ln>
                          <a:solidFill>
                            <a:srgbClr val="7030A0"/>
                          </a:solidFill>
                        </a:rPr>
                        <a:t>Develop their confidence.</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ln>
                            <a:solidFill>
                              <a:srgbClr val="7030A0"/>
                            </a:solidFill>
                          </a:ln>
                          <a:solidFill>
                            <a:srgbClr val="7030A0"/>
                          </a:solidFill>
                        </a:rPr>
                        <a:t>Explore new concepts.</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ln>
                            <a:solidFill>
                              <a:srgbClr val="7030A0"/>
                            </a:solidFill>
                          </a:ln>
                          <a:solidFill>
                            <a:srgbClr val="7030A0"/>
                          </a:solidFill>
                        </a:rPr>
                        <a:t>Support fine motor skills through small muscle movement.</a:t>
                      </a:r>
                    </a:p>
                    <a:p>
                      <a:pPr marL="342900" marR="0" lvl="0" indent="-34290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ln>
                            <a:solidFill>
                              <a:srgbClr val="7030A0"/>
                            </a:solidFill>
                          </a:ln>
                          <a:solidFill>
                            <a:srgbClr val="7030A0"/>
                          </a:solidFill>
                        </a:rPr>
                        <a:t>Extend vocabulary and communication skills.</a:t>
                      </a:r>
                    </a:p>
                  </a:txBody>
                  <a:tcPr/>
                </a:tc>
                <a:extLst>
                  <a:ext uri="{0D108BD9-81ED-4DB2-BD59-A6C34878D82A}">
                    <a16:rowId xmlns:a16="http://schemas.microsoft.com/office/drawing/2014/main" val="4040764474"/>
                  </a:ext>
                </a:extLst>
              </a:tr>
            </a:tbl>
          </a:graphicData>
        </a:graphic>
      </p:graphicFrame>
      <p:sp>
        <p:nvSpPr>
          <p:cNvPr id="18" name="TextBox 17">
            <a:extLst>
              <a:ext uri="{FF2B5EF4-FFF2-40B4-BE49-F238E27FC236}">
                <a16:creationId xmlns:a16="http://schemas.microsoft.com/office/drawing/2014/main" id="{6F4DE7B0-D2A7-4A25-8D31-A76E2BA23A7F}"/>
              </a:ext>
            </a:extLst>
          </p:cNvPr>
          <p:cNvSpPr txBox="1"/>
          <p:nvPr/>
        </p:nvSpPr>
        <p:spPr>
          <a:xfrm>
            <a:off x="3219872" y="1245838"/>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Sensory Play</a:t>
            </a:r>
          </a:p>
        </p:txBody>
      </p:sp>
    </p:spTree>
    <p:extLst>
      <p:ext uri="{BB962C8B-B14F-4D97-AF65-F5344CB8AC3E}">
        <p14:creationId xmlns:p14="http://schemas.microsoft.com/office/powerpoint/2010/main" val="809272247"/>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CA3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1468388" y="2684214"/>
            <a:ext cx="9236483" cy="2308324"/>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457200" marR="0" lvl="0" indent="-457200" algn="ctr" defTabSz="4572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What is a basic care need and give an example? (2 marks)</a:t>
            </a:r>
          </a:p>
          <a:p>
            <a:pPr marL="457200" marR="0" lvl="0" indent="-457200" algn="ctr" defTabSz="4572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Identify 4 basic care routines (4 marks)</a:t>
            </a:r>
          </a:p>
          <a:p>
            <a:pPr marL="457200" marR="0" lvl="0" indent="-457200" algn="ctr" defTabSz="4572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What is Maslow’s hierarchy of needs? (3 marks</a:t>
            </a:r>
          </a:p>
          <a:p>
            <a:pPr marL="457200" marR="0" lvl="0" indent="-457200" algn="ctr" defTabSz="4572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Discuss the role of the EYP before, during and after play activities (6 marks)</a:t>
            </a:r>
          </a:p>
          <a:p>
            <a:pPr marL="457200" marR="0" lvl="0" indent="-457200" algn="ctr" defTabSz="457200" rtl="0" eaLnBrk="1" fontAlgn="auto" latinLnBrk="0" hangingPunct="1">
              <a:lnSpc>
                <a:spcPct val="100000"/>
              </a:lnSpc>
              <a:spcBef>
                <a:spcPts val="0"/>
              </a:spcBef>
              <a:spcAft>
                <a:spcPts val="0"/>
              </a:spcAft>
              <a:buClrTx/>
              <a:buSzTx/>
              <a:buFontTx/>
              <a:buAutoNum type="arabicPeriod"/>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Identify and describe the different play types (8 marks)</a:t>
            </a:r>
          </a:p>
        </p:txBody>
      </p:sp>
      <p:sp>
        <p:nvSpPr>
          <p:cNvPr id="19" name="TextBox 18">
            <a:extLst>
              <a:ext uri="{FF2B5EF4-FFF2-40B4-BE49-F238E27FC236}">
                <a16:creationId xmlns:a16="http://schemas.microsoft.com/office/drawing/2014/main" id="{3F95F211-2D97-4522-B92F-C2166ADDD534}"/>
              </a:ext>
            </a:extLst>
          </p:cNvPr>
          <p:cNvSpPr txBox="1"/>
          <p:nvPr/>
        </p:nvSpPr>
        <p:spPr>
          <a:xfrm>
            <a:off x="3143548" y="1942831"/>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Have a go at these past paper questions </a:t>
            </a:r>
          </a:p>
        </p:txBody>
      </p:sp>
      <p:pic>
        <p:nvPicPr>
          <p:cNvPr id="18" name="Picture 17">
            <a:extLst>
              <a:ext uri="{FF2B5EF4-FFF2-40B4-BE49-F238E27FC236}">
                <a16:creationId xmlns:a16="http://schemas.microsoft.com/office/drawing/2014/main" id="{453D023D-B008-4B4C-9EFE-F2C2DBEAB361}"/>
              </a:ext>
            </a:extLst>
          </p:cNvPr>
          <p:cNvPicPr>
            <a:picLocks noChangeAspect="1"/>
          </p:cNvPicPr>
          <p:nvPr/>
        </p:nvPicPr>
        <p:blipFill rotWithShape="1">
          <a:blip r:embed="rId7"/>
          <a:srcRect l="13149" t="8400" r="8666" b="13651"/>
          <a:stretch/>
        </p:blipFill>
        <p:spPr>
          <a:xfrm>
            <a:off x="9319717" y="1295307"/>
            <a:ext cx="1385154" cy="909145"/>
          </a:xfrm>
          <a:prstGeom prst="rect">
            <a:avLst/>
          </a:prstGeom>
        </p:spPr>
      </p:pic>
    </p:spTree>
    <p:extLst>
      <p:ext uri="{BB962C8B-B14F-4D97-AF65-F5344CB8AC3E}">
        <p14:creationId xmlns:p14="http://schemas.microsoft.com/office/powerpoint/2010/main" val="1464549264"/>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CA3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1477758" y="2807777"/>
            <a:ext cx="9236483" cy="1938992"/>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A need which is necessary to be met in order for a child to survive, for example food and drink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2400" dirty="0">
              <a:ln>
                <a:solidFill>
                  <a:sysClr val="windowText" lastClr="000000"/>
                </a:solidFill>
              </a:ln>
              <a:solidFill>
                <a:prstClr val="black"/>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Example: Food and drink, Fresh air, rest and sleep, exercise, physical safety, emotional safety, shelter	</a:t>
            </a:r>
          </a:p>
        </p:txBody>
      </p:sp>
      <p:sp>
        <p:nvSpPr>
          <p:cNvPr id="19" name="TextBox 18">
            <a:extLst>
              <a:ext uri="{FF2B5EF4-FFF2-40B4-BE49-F238E27FC236}">
                <a16:creationId xmlns:a16="http://schemas.microsoft.com/office/drawing/2014/main" id="{3F95F211-2D97-4522-B92F-C2166ADDD534}"/>
              </a:ext>
            </a:extLst>
          </p:cNvPr>
          <p:cNvSpPr txBox="1"/>
          <p:nvPr/>
        </p:nvSpPr>
        <p:spPr>
          <a:xfrm>
            <a:off x="1910617" y="2039670"/>
            <a:ext cx="8370765"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What is a basic care need and give an example? (2 marks)</a:t>
            </a:r>
          </a:p>
        </p:txBody>
      </p:sp>
    </p:spTree>
    <p:extLst>
      <p:ext uri="{BB962C8B-B14F-4D97-AF65-F5344CB8AC3E}">
        <p14:creationId xmlns:p14="http://schemas.microsoft.com/office/powerpoint/2010/main" val="1768062368"/>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CA3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1477758" y="2957346"/>
            <a:ext cx="9236483" cy="1569660"/>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Getting dressed</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Mealtimes</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Toileting/ washing routines</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Rest and sleep</a:t>
            </a:r>
          </a:p>
        </p:txBody>
      </p:sp>
      <p:sp>
        <p:nvSpPr>
          <p:cNvPr id="19" name="TextBox 18">
            <a:extLst>
              <a:ext uri="{FF2B5EF4-FFF2-40B4-BE49-F238E27FC236}">
                <a16:creationId xmlns:a16="http://schemas.microsoft.com/office/drawing/2014/main" id="{3F95F211-2D97-4522-B92F-C2166ADDD534}"/>
              </a:ext>
            </a:extLst>
          </p:cNvPr>
          <p:cNvSpPr txBox="1"/>
          <p:nvPr/>
        </p:nvSpPr>
        <p:spPr>
          <a:xfrm>
            <a:off x="3219872" y="2197399"/>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Identify 4 basic care routines (4 marks)</a:t>
            </a:r>
          </a:p>
        </p:txBody>
      </p:sp>
    </p:spTree>
    <p:extLst>
      <p:ext uri="{BB962C8B-B14F-4D97-AF65-F5344CB8AC3E}">
        <p14:creationId xmlns:p14="http://schemas.microsoft.com/office/powerpoint/2010/main" val="3702535180"/>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CA3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1477758" y="2967560"/>
            <a:ext cx="9236483" cy="1200329"/>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A motivational theory where individuals are motivated by their needs as human beings. When individuals basic needs are unmet they may not be able to progress to meet their more complex needs. </a:t>
            </a:r>
          </a:p>
        </p:txBody>
      </p:sp>
      <p:sp>
        <p:nvSpPr>
          <p:cNvPr id="19" name="TextBox 18">
            <a:extLst>
              <a:ext uri="{FF2B5EF4-FFF2-40B4-BE49-F238E27FC236}">
                <a16:creationId xmlns:a16="http://schemas.microsoft.com/office/drawing/2014/main" id="{3F95F211-2D97-4522-B92F-C2166ADDD534}"/>
              </a:ext>
            </a:extLst>
          </p:cNvPr>
          <p:cNvSpPr txBox="1"/>
          <p:nvPr/>
        </p:nvSpPr>
        <p:spPr>
          <a:xfrm>
            <a:off x="2353501" y="2234978"/>
            <a:ext cx="7484998"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What is Maslow’s hierarchy of needs? (3 marks</a:t>
            </a:r>
          </a:p>
        </p:txBody>
      </p:sp>
    </p:spTree>
    <p:extLst>
      <p:ext uri="{BB962C8B-B14F-4D97-AF65-F5344CB8AC3E}">
        <p14:creationId xmlns:p14="http://schemas.microsoft.com/office/powerpoint/2010/main" val="521343037"/>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CA3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813839" y="2459504"/>
            <a:ext cx="2620546" cy="1938992"/>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Discuss the role of the EYP before, during and after play activities (6 marks)</a:t>
            </a:r>
          </a:p>
        </p:txBody>
      </p:sp>
      <p:pic>
        <p:nvPicPr>
          <p:cNvPr id="18" name="Picture 17">
            <a:extLst>
              <a:ext uri="{FF2B5EF4-FFF2-40B4-BE49-F238E27FC236}">
                <a16:creationId xmlns:a16="http://schemas.microsoft.com/office/drawing/2014/main" id="{41CC9381-3786-4D06-B09F-AAA761C48EEE}"/>
              </a:ext>
            </a:extLst>
          </p:cNvPr>
          <p:cNvPicPr/>
          <p:nvPr/>
        </p:nvPicPr>
        <p:blipFill>
          <a:blip r:embed="rId10"/>
          <a:stretch>
            <a:fillRect/>
          </a:stretch>
        </p:blipFill>
        <p:spPr>
          <a:xfrm>
            <a:off x="3978876" y="963827"/>
            <a:ext cx="8213124" cy="5592106"/>
          </a:xfrm>
          <a:prstGeom prst="rect">
            <a:avLst/>
          </a:prstGeom>
        </p:spPr>
      </p:pic>
    </p:spTree>
    <p:extLst>
      <p:ext uri="{BB962C8B-B14F-4D97-AF65-F5344CB8AC3E}">
        <p14:creationId xmlns:p14="http://schemas.microsoft.com/office/powerpoint/2010/main" val="2671800758"/>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CA3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FC6F415-CFE9-48A9-9C59-FD298E3D1C28}"/>
              </a:ext>
            </a:extLst>
          </p:cNvPr>
          <p:cNvSpPr txBox="1"/>
          <p:nvPr/>
        </p:nvSpPr>
        <p:spPr>
          <a:xfrm>
            <a:off x="750930" y="1593211"/>
            <a:ext cx="10690140" cy="4832092"/>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Physical play – activities involving the use of fine and gross motor skills to develop children’s balance, coordination, confidence and healthy wellbeing. Children could use balls, construction toys, rattles or climbing apparatus. </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Creative play – Play which allows children to explore, experiment and use different media to develop new concepts, new language, confidence and problem solving. Children could use paint, clay, chalk, natural resources or musical instruments to take part in creative play.</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Imaginative play – the use of the child’s imagination to create different scenarios to develop the expression of children’s feelings, the control of fine motor skills, their relationships and communication skills. </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Sensory play – Play which stimulates the child’s senses to develop the expression of their feelings, hand eye coordination, concentration and new concepts. Sensory play might compromise the use of dough, scented dough, corn flour, slime, sand, water, shaving foam, paint and instruments. </a:t>
            </a:r>
          </a:p>
        </p:txBody>
      </p:sp>
      <p:sp>
        <p:nvSpPr>
          <p:cNvPr id="19" name="TextBox 18">
            <a:extLst>
              <a:ext uri="{FF2B5EF4-FFF2-40B4-BE49-F238E27FC236}">
                <a16:creationId xmlns:a16="http://schemas.microsoft.com/office/drawing/2014/main" id="{3F95F211-2D97-4522-B92F-C2166ADDD534}"/>
              </a:ext>
            </a:extLst>
          </p:cNvPr>
          <p:cNvSpPr txBox="1"/>
          <p:nvPr/>
        </p:nvSpPr>
        <p:spPr>
          <a:xfrm>
            <a:off x="1468389" y="963028"/>
            <a:ext cx="9236482" cy="430887"/>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R="0" lvl="0" algn="ctr" defTabSz="457200" rtl="0" eaLnBrk="1" fontAlgn="auto" latinLnBrk="0" hangingPunct="1">
              <a:lnSpc>
                <a:spcPct val="100000"/>
              </a:lnSpc>
              <a:spcBef>
                <a:spcPts val="0"/>
              </a:spcBef>
              <a:spcAft>
                <a:spcPts val="0"/>
              </a:spcAft>
              <a:buClrTx/>
              <a:buSzTx/>
              <a:tabLst/>
              <a:defRPr/>
            </a:pPr>
            <a:r>
              <a:rPr kumimoji="0" lang="en-GB" sz="22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 Identify and describe the different play types (8 marks)</a:t>
            </a:r>
          </a:p>
        </p:txBody>
      </p:sp>
    </p:spTree>
    <p:extLst>
      <p:ext uri="{BB962C8B-B14F-4D97-AF65-F5344CB8AC3E}">
        <p14:creationId xmlns:p14="http://schemas.microsoft.com/office/powerpoint/2010/main" val="110317994"/>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CA3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D79F2FED-DDB7-4E37-83DE-A07FB2DDD07B}"/>
              </a:ext>
            </a:extLst>
          </p:cNvPr>
          <p:cNvSpPr txBox="1"/>
          <p:nvPr/>
        </p:nvSpPr>
        <p:spPr>
          <a:xfrm>
            <a:off x="3210501" y="1417550"/>
            <a:ext cx="5752256"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Success Criteria </a:t>
            </a:r>
          </a:p>
        </p:txBody>
      </p:sp>
      <p:sp>
        <p:nvSpPr>
          <p:cNvPr id="23" name="Content Placeholder 2">
            <a:extLst>
              <a:ext uri="{FF2B5EF4-FFF2-40B4-BE49-F238E27FC236}">
                <a16:creationId xmlns:a16="http://schemas.microsoft.com/office/drawing/2014/main" id="{B7026914-A468-4D1C-A82D-5DA8D6B4573E}"/>
              </a:ext>
            </a:extLst>
          </p:cNvPr>
          <p:cNvSpPr>
            <a:spLocks noGrp="1"/>
          </p:cNvSpPr>
          <p:nvPr>
            <p:ph idx="1"/>
          </p:nvPr>
        </p:nvSpPr>
        <p:spPr>
          <a:xfrm>
            <a:off x="577926" y="2512055"/>
            <a:ext cx="10671711" cy="1833889"/>
          </a:xfrm>
        </p:spPr>
        <p:txBody>
          <a:bodyPr>
            <a:normAutofit/>
          </a:bodyPr>
          <a:lstStyle/>
          <a:p>
            <a:pPr marL="0" indent="0">
              <a:buNone/>
            </a:pPr>
            <a:r>
              <a:rPr lang="en-GB" sz="2400" dirty="0">
                <a:ln>
                  <a:solidFill>
                    <a:schemeClr val="tx1"/>
                  </a:solidFill>
                </a:ln>
              </a:rPr>
              <a:t>By the end of the lesson you should be able to…</a:t>
            </a:r>
          </a:p>
        </p:txBody>
      </p:sp>
      <p:sp>
        <p:nvSpPr>
          <p:cNvPr id="28" name="Content Placeholder 2">
            <a:extLst>
              <a:ext uri="{FF2B5EF4-FFF2-40B4-BE49-F238E27FC236}">
                <a16:creationId xmlns:a16="http://schemas.microsoft.com/office/drawing/2014/main" id="{AB94A0BE-8745-434A-871B-B2145316C93D}"/>
              </a:ext>
            </a:extLst>
          </p:cNvPr>
          <p:cNvSpPr txBox="1">
            <a:spLocks/>
          </p:cNvSpPr>
          <p:nvPr/>
        </p:nvSpPr>
        <p:spPr>
          <a:xfrm>
            <a:off x="1196883" y="4126090"/>
            <a:ext cx="8183647" cy="18338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n>
                  <a:solidFill>
                    <a:schemeClr val="tx1"/>
                  </a:solidFill>
                </a:ln>
              </a:rPr>
              <a:t>Recall and state key definitions from Content Area 3</a:t>
            </a:r>
          </a:p>
        </p:txBody>
      </p:sp>
      <p:sp>
        <p:nvSpPr>
          <p:cNvPr id="30" name="Content Placeholder 2">
            <a:extLst>
              <a:ext uri="{FF2B5EF4-FFF2-40B4-BE49-F238E27FC236}">
                <a16:creationId xmlns:a16="http://schemas.microsoft.com/office/drawing/2014/main" id="{A41785C8-4E1D-4B3F-9A7B-99CF63A9DD30}"/>
              </a:ext>
            </a:extLst>
          </p:cNvPr>
          <p:cNvSpPr txBox="1">
            <a:spLocks/>
          </p:cNvSpPr>
          <p:nvPr/>
        </p:nvSpPr>
        <p:spPr>
          <a:xfrm>
            <a:off x="3733130" y="3299192"/>
            <a:ext cx="6970819" cy="183388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ln>
                  <a:solidFill>
                    <a:schemeClr val="tx1"/>
                  </a:solidFill>
                </a:ln>
              </a:rPr>
              <a:t>Apply knowledge to exam style questions </a:t>
            </a:r>
            <a:endParaRPr lang="en-US" sz="2400" dirty="0">
              <a:ln>
                <a:solidFill>
                  <a:schemeClr val="tx1"/>
                </a:solidFill>
              </a:ln>
              <a:cs typeface="Calibri"/>
            </a:endParaRPr>
          </a:p>
        </p:txBody>
      </p:sp>
      <p:pic>
        <p:nvPicPr>
          <p:cNvPr id="31" name="Picture 30">
            <a:extLst>
              <a:ext uri="{FF2B5EF4-FFF2-40B4-BE49-F238E27FC236}">
                <a16:creationId xmlns:a16="http://schemas.microsoft.com/office/drawing/2014/main" id="{A6BAFE7F-2AD6-4726-BB1C-04A842D911EB}"/>
              </a:ext>
            </a:extLst>
          </p:cNvPr>
          <p:cNvPicPr>
            <a:picLocks noChangeAspect="1"/>
          </p:cNvPicPr>
          <p:nvPr/>
        </p:nvPicPr>
        <p:blipFill>
          <a:blip r:embed="rId4"/>
          <a:stretch>
            <a:fillRect/>
          </a:stretch>
        </p:blipFill>
        <p:spPr>
          <a:xfrm>
            <a:off x="9380530" y="3127537"/>
            <a:ext cx="2233543" cy="1825451"/>
          </a:xfrm>
          <a:prstGeom prst="rect">
            <a:avLst/>
          </a:prstGeom>
        </p:spPr>
      </p:pic>
    </p:spTree>
    <p:extLst>
      <p:ext uri="{BB962C8B-B14F-4D97-AF65-F5344CB8AC3E}">
        <p14:creationId xmlns:p14="http://schemas.microsoft.com/office/powerpoint/2010/main" val="429471772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CA3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931333" y="1978358"/>
            <a:ext cx="5141335"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Maslow’s Hierarchy of Needs </a:t>
            </a:r>
          </a:p>
        </p:txBody>
      </p:sp>
      <p:sp>
        <p:nvSpPr>
          <p:cNvPr id="18" name="TextBox 17">
            <a:extLst>
              <a:ext uri="{FF2B5EF4-FFF2-40B4-BE49-F238E27FC236}">
                <a16:creationId xmlns:a16="http://schemas.microsoft.com/office/drawing/2014/main" id="{7805ECE4-4BB6-41D4-AFF3-156A0CE4EEE5}"/>
              </a:ext>
            </a:extLst>
          </p:cNvPr>
          <p:cNvSpPr txBox="1"/>
          <p:nvPr/>
        </p:nvSpPr>
        <p:spPr>
          <a:xfrm>
            <a:off x="931333" y="2634638"/>
            <a:ext cx="5141334" cy="2462213"/>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200" dirty="0"/>
              <a:t>Definition:</a:t>
            </a:r>
          </a:p>
          <a:p>
            <a:pPr algn="ctr"/>
            <a:endParaRPr lang="en-GB" sz="2200" dirty="0"/>
          </a:p>
          <a:p>
            <a:pPr algn="ctr"/>
            <a:r>
              <a:rPr lang="en-GB" sz="2200" dirty="0"/>
              <a:t>A motivational theory where individuals are motivated by their needs. When individual’s basic needs are not met they may not be able to progress to meet their more complex needs. </a:t>
            </a:r>
          </a:p>
        </p:txBody>
      </p:sp>
      <p:pic>
        <p:nvPicPr>
          <p:cNvPr id="21" name="Picture 20" descr="Maslow’s hierarchy of needs. &#10;1. Physiological needs.&#10;2. Safety needs .&#10;3. Social needs.&#10;4. Esteem.&#10;5. Self-actualisation. &#10;">
            <a:extLst>
              <a:ext uri="{FF2B5EF4-FFF2-40B4-BE49-F238E27FC236}">
                <a16:creationId xmlns:a16="http://schemas.microsoft.com/office/drawing/2014/main" id="{5F99E23C-895B-4D93-A2D0-E9C0E3D72FD1}"/>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465007" y="1329057"/>
            <a:ext cx="4719460" cy="4199886"/>
          </a:xfrm>
          <a:prstGeom prst="rect">
            <a:avLst/>
          </a:prstGeom>
        </p:spPr>
      </p:pic>
    </p:spTree>
    <p:extLst>
      <p:ext uri="{BB962C8B-B14F-4D97-AF65-F5344CB8AC3E}">
        <p14:creationId xmlns:p14="http://schemas.microsoft.com/office/powerpoint/2010/main" val="6885632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CA3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931332" y="1098224"/>
            <a:ext cx="5141335" cy="46166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algn="ctr" defTabSz="457200">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Maslow’s Hierarchy of Needs </a:t>
            </a:r>
          </a:p>
        </p:txBody>
      </p:sp>
      <p:sp>
        <p:nvSpPr>
          <p:cNvPr id="18" name="TextBox 17">
            <a:extLst>
              <a:ext uri="{FF2B5EF4-FFF2-40B4-BE49-F238E27FC236}">
                <a16:creationId xmlns:a16="http://schemas.microsoft.com/office/drawing/2014/main" id="{7805ECE4-4BB6-41D4-AFF3-156A0CE4EEE5}"/>
              </a:ext>
            </a:extLst>
          </p:cNvPr>
          <p:cNvSpPr txBox="1"/>
          <p:nvPr/>
        </p:nvSpPr>
        <p:spPr>
          <a:xfrm>
            <a:off x="931332" y="1737171"/>
            <a:ext cx="5141334" cy="4401205"/>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342900" lvl="0" indent="-342900">
              <a:spcAft>
                <a:spcPts val="1200"/>
              </a:spcAft>
              <a:buFont typeface="+mj-lt"/>
              <a:buAutoNum type="arabicPeriod"/>
              <a:tabLst>
                <a:tab pos="863600" algn="l"/>
              </a:tabLst>
            </a:pPr>
            <a:r>
              <a:rPr lang="en-GB" sz="2000" b="1" dirty="0">
                <a:highlight>
                  <a:srgbClr val="FFFF00"/>
                </a:highlight>
                <a:ea typeface="Times" panose="02020603050405020304" pitchFamily="18" charset="0"/>
                <a:cs typeface="Arial" panose="020B0604020202020204" pitchFamily="34" charset="0"/>
              </a:rPr>
              <a:t>Physiological needs </a:t>
            </a:r>
            <a:r>
              <a:rPr lang="en-GB" sz="2000" b="1" dirty="0">
                <a:ea typeface="Times" panose="02020603050405020304" pitchFamily="18" charset="0"/>
                <a:cs typeface="Arial" panose="020B0604020202020204" pitchFamily="34" charset="0"/>
              </a:rPr>
              <a:t>are basic needs that keep us alive and functioning.</a:t>
            </a:r>
            <a:endParaRPr lang="en-GB" sz="2000" b="1" dirty="0">
              <a:ea typeface="Times" panose="02020603050405020304" pitchFamily="18" charset="0"/>
              <a:cs typeface="Times New Roman" panose="02020603050405020304" pitchFamily="18" charset="0"/>
            </a:endParaRPr>
          </a:p>
          <a:p>
            <a:pPr marL="342900" lvl="0" indent="-342900">
              <a:spcAft>
                <a:spcPts val="1200"/>
              </a:spcAft>
              <a:buFont typeface="+mj-lt"/>
              <a:buAutoNum type="arabicPeriod"/>
              <a:tabLst>
                <a:tab pos="863600" algn="l"/>
              </a:tabLst>
            </a:pPr>
            <a:r>
              <a:rPr lang="en-GB" sz="2000" b="1" dirty="0">
                <a:highlight>
                  <a:srgbClr val="FFFF00"/>
                </a:highlight>
                <a:ea typeface="Times" panose="02020603050405020304" pitchFamily="18" charset="0"/>
                <a:cs typeface="Arial" panose="020B0604020202020204" pitchFamily="34" charset="0"/>
              </a:rPr>
              <a:t>Safety needs</a:t>
            </a:r>
            <a:r>
              <a:rPr lang="en-GB" sz="2000" b="1" dirty="0">
                <a:ea typeface="Times" panose="02020603050405020304" pitchFamily="18" charset="0"/>
                <a:cs typeface="Arial" panose="020B0604020202020204" pitchFamily="34" charset="0"/>
              </a:rPr>
              <a:t> help to keep us safe and secure.</a:t>
            </a:r>
            <a:endParaRPr lang="en-GB" sz="2000" b="1" dirty="0">
              <a:ea typeface="Times" panose="02020603050405020304" pitchFamily="18" charset="0"/>
              <a:cs typeface="Times New Roman" panose="02020603050405020304" pitchFamily="18" charset="0"/>
            </a:endParaRPr>
          </a:p>
          <a:p>
            <a:pPr marL="342900" lvl="0" indent="-342900">
              <a:spcAft>
                <a:spcPts val="1200"/>
              </a:spcAft>
              <a:buFont typeface="+mj-lt"/>
              <a:buAutoNum type="arabicPeriod"/>
              <a:tabLst>
                <a:tab pos="863600" algn="l"/>
              </a:tabLst>
            </a:pPr>
            <a:r>
              <a:rPr lang="en-GB" sz="2000" b="1" dirty="0">
                <a:highlight>
                  <a:srgbClr val="FFFF00"/>
                </a:highlight>
                <a:ea typeface="Times" panose="02020603050405020304" pitchFamily="18" charset="0"/>
                <a:cs typeface="Arial" panose="020B0604020202020204" pitchFamily="34" charset="0"/>
              </a:rPr>
              <a:t>Love and belonging </a:t>
            </a:r>
            <a:r>
              <a:rPr lang="en-GB" sz="2000" b="1" dirty="0">
                <a:ea typeface="Times" panose="02020603050405020304" pitchFamily="18" charset="0"/>
                <a:cs typeface="Arial" panose="020B0604020202020204" pitchFamily="34" charset="0"/>
              </a:rPr>
              <a:t>give us a sense of belonging.</a:t>
            </a:r>
            <a:endParaRPr lang="en-GB" sz="2000" b="1" dirty="0">
              <a:ea typeface="Times" panose="02020603050405020304" pitchFamily="18" charset="0"/>
              <a:cs typeface="Times New Roman" panose="02020603050405020304" pitchFamily="18" charset="0"/>
            </a:endParaRPr>
          </a:p>
          <a:p>
            <a:pPr marL="342900" lvl="0" indent="-342900">
              <a:spcAft>
                <a:spcPts val="1200"/>
              </a:spcAft>
              <a:buFont typeface="+mj-lt"/>
              <a:buAutoNum type="arabicPeriod"/>
              <a:tabLst>
                <a:tab pos="863600" algn="l"/>
              </a:tabLst>
            </a:pPr>
            <a:r>
              <a:rPr lang="en-GB" sz="2000" b="1" dirty="0">
                <a:highlight>
                  <a:srgbClr val="FFFF00"/>
                </a:highlight>
                <a:ea typeface="Times" panose="02020603050405020304" pitchFamily="18" charset="0"/>
                <a:cs typeface="Arial" panose="020B0604020202020204" pitchFamily="34" charset="0"/>
              </a:rPr>
              <a:t>Esteem</a:t>
            </a:r>
            <a:r>
              <a:rPr lang="en-GB" sz="2000" b="1" dirty="0">
                <a:ea typeface="Times" panose="02020603050405020304" pitchFamily="18" charset="0"/>
                <a:cs typeface="Arial" panose="020B0604020202020204" pitchFamily="34" charset="0"/>
              </a:rPr>
              <a:t> needs give us a sense of self purpose and help us achieve positive self-concept.</a:t>
            </a:r>
            <a:endParaRPr lang="en-GB" sz="2000" b="1" dirty="0">
              <a:ea typeface="Times" panose="02020603050405020304" pitchFamily="18" charset="0"/>
              <a:cs typeface="Times New Roman" panose="02020603050405020304" pitchFamily="18" charset="0"/>
            </a:endParaRPr>
          </a:p>
          <a:p>
            <a:pPr marL="342900" lvl="0" indent="-342900">
              <a:spcAft>
                <a:spcPts val="1200"/>
              </a:spcAft>
              <a:buFont typeface="+mj-lt"/>
              <a:buAutoNum type="arabicPeriod"/>
              <a:tabLst>
                <a:tab pos="863600" algn="l"/>
              </a:tabLst>
            </a:pPr>
            <a:r>
              <a:rPr lang="en-GB" sz="2000" b="1" dirty="0">
                <a:highlight>
                  <a:srgbClr val="FFFF00"/>
                </a:highlight>
                <a:ea typeface="Times" panose="02020603050405020304" pitchFamily="18" charset="0"/>
                <a:cs typeface="Arial" panose="020B0604020202020204" pitchFamily="34" charset="0"/>
              </a:rPr>
              <a:t>Self-actualisation</a:t>
            </a:r>
            <a:r>
              <a:rPr lang="en-GB" sz="2000" b="1" dirty="0">
                <a:ea typeface="Times" panose="02020603050405020304" pitchFamily="18" charset="0"/>
                <a:cs typeface="Arial" panose="020B0604020202020204" pitchFamily="34" charset="0"/>
              </a:rPr>
              <a:t> is when we have achieved all our goals and have reached our full potential. </a:t>
            </a:r>
            <a:endParaRPr lang="en-GB" sz="2000" b="1" dirty="0">
              <a:ea typeface="Times" panose="02020603050405020304" pitchFamily="18" charset="0"/>
              <a:cs typeface="Times New Roman" panose="02020603050405020304" pitchFamily="18" charset="0"/>
            </a:endParaRPr>
          </a:p>
        </p:txBody>
      </p:sp>
      <p:pic>
        <p:nvPicPr>
          <p:cNvPr id="21" name="Picture 20" descr="Maslow’s hierarchy of needs. &#10;1. Physiological needs.&#10;2. Safety needs .&#10;3. Social needs.&#10;4. Esteem.&#10;5. Self-actualisation. &#10;">
            <a:extLst>
              <a:ext uri="{FF2B5EF4-FFF2-40B4-BE49-F238E27FC236}">
                <a16:creationId xmlns:a16="http://schemas.microsoft.com/office/drawing/2014/main" id="{5F99E23C-895B-4D93-A2D0-E9C0E3D72FD1}"/>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6561916" y="1422191"/>
            <a:ext cx="4719460" cy="4199886"/>
          </a:xfrm>
          <a:prstGeom prst="rect">
            <a:avLst/>
          </a:prstGeom>
        </p:spPr>
      </p:pic>
    </p:spTree>
    <p:extLst>
      <p:ext uri="{BB962C8B-B14F-4D97-AF65-F5344CB8AC3E}">
        <p14:creationId xmlns:p14="http://schemas.microsoft.com/office/powerpoint/2010/main" val="2522756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CA3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grpSp>
        <p:nvGrpSpPr>
          <p:cNvPr id="18" name="Group 17">
            <a:extLst>
              <a:ext uri="{FF2B5EF4-FFF2-40B4-BE49-F238E27FC236}">
                <a16:creationId xmlns:a16="http://schemas.microsoft.com/office/drawing/2014/main" id="{832BEB25-0996-435D-88C8-78E6D0FD0530}"/>
              </a:ext>
            </a:extLst>
          </p:cNvPr>
          <p:cNvGrpSpPr/>
          <p:nvPr/>
        </p:nvGrpSpPr>
        <p:grpSpPr>
          <a:xfrm>
            <a:off x="1434093" y="1461551"/>
            <a:ext cx="4222570" cy="983344"/>
            <a:chOff x="5752010" y="5290456"/>
            <a:chExt cx="5487370" cy="983344"/>
          </a:xfrm>
          <a:solidFill>
            <a:srgbClr val="A098FA"/>
          </a:solidFill>
        </p:grpSpPr>
        <p:sp>
          <p:nvSpPr>
            <p:cNvPr id="21" name="Rectangle 20">
              <a:extLst>
                <a:ext uri="{FF2B5EF4-FFF2-40B4-BE49-F238E27FC236}">
                  <a16:creationId xmlns:a16="http://schemas.microsoft.com/office/drawing/2014/main" id="{32CE4E03-0022-4339-AC95-E6981070CACD}"/>
                </a:ext>
              </a:extLst>
            </p:cNvPr>
            <p:cNvSpPr/>
            <p:nvPr/>
          </p:nvSpPr>
          <p:spPr>
            <a:xfrm>
              <a:off x="5752010" y="5290456"/>
              <a:ext cx="5487370" cy="98334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Box 21">
              <a:extLst>
                <a:ext uri="{FF2B5EF4-FFF2-40B4-BE49-F238E27FC236}">
                  <a16:creationId xmlns:a16="http://schemas.microsoft.com/office/drawing/2014/main" id="{91F8F555-B173-4F44-8F68-6EA558922C77}"/>
                </a:ext>
              </a:extLst>
            </p:cNvPr>
            <p:cNvSpPr txBox="1"/>
            <p:nvPr/>
          </p:nvSpPr>
          <p:spPr>
            <a:xfrm>
              <a:off x="6613430" y="5322924"/>
              <a:ext cx="4266605" cy="923330"/>
            </a:xfrm>
            <a:prstGeom prst="rect">
              <a:avLst/>
            </a:prstGeom>
            <a:grp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latin typeface="Arial" panose="020B0604020202020204" pitchFamily="34" charset="0"/>
                  <a:ea typeface="Times" panose="02020603050405020304" pitchFamily="18" charset="0"/>
                  <a:cs typeface="Arial" panose="020B0604020202020204" pitchFamily="34" charset="0"/>
                </a:rPr>
                <a:t>B</a:t>
              </a:r>
              <a:r>
                <a:rPr lang="en-US" b="1" dirty="0">
                  <a:effectLst/>
                  <a:latin typeface="Arial" panose="020B0604020202020204" pitchFamily="34" charset="0"/>
                  <a:ea typeface="Times" panose="02020603050405020304" pitchFamily="18" charset="0"/>
                  <a:cs typeface="Arial" panose="020B0604020202020204" pitchFamily="34" charset="0"/>
                </a:rPr>
                <a:t>asic needs </a:t>
              </a:r>
              <a:r>
                <a:rPr lang="en-US" dirty="0">
                  <a:effectLst/>
                  <a:latin typeface="Arial" panose="020B0604020202020204" pitchFamily="34" charset="0"/>
                  <a:ea typeface="Times" panose="02020603050405020304" pitchFamily="18" charset="0"/>
                  <a:cs typeface="Arial" panose="020B0604020202020204" pitchFamily="34" charset="0"/>
                </a:rPr>
                <a:t>are required to keep us alive and free from harm.</a:t>
              </a:r>
              <a:endParaRPr kumimoji="0" lang="en-GB"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pic>
          <p:nvPicPr>
            <p:cNvPr id="24" name="Picture 23" descr="Icon&#10;&#10;Description automatically generated">
              <a:extLst>
                <a:ext uri="{FF2B5EF4-FFF2-40B4-BE49-F238E27FC236}">
                  <a16:creationId xmlns:a16="http://schemas.microsoft.com/office/drawing/2014/main" id="{EC1B1890-4BF5-4F5E-86CE-8D177EBFE01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33919" y="5417274"/>
              <a:ext cx="612000" cy="614928"/>
            </a:xfrm>
            <a:prstGeom prst="rect">
              <a:avLst/>
            </a:prstGeom>
            <a:grpFill/>
          </p:spPr>
        </p:pic>
      </p:grpSp>
      <p:grpSp>
        <p:nvGrpSpPr>
          <p:cNvPr id="25" name="Group 24">
            <a:extLst>
              <a:ext uri="{FF2B5EF4-FFF2-40B4-BE49-F238E27FC236}">
                <a16:creationId xmlns:a16="http://schemas.microsoft.com/office/drawing/2014/main" id="{66D27700-A40E-4F8F-973E-C09F7909153D}"/>
              </a:ext>
            </a:extLst>
          </p:cNvPr>
          <p:cNvGrpSpPr/>
          <p:nvPr/>
        </p:nvGrpSpPr>
        <p:grpSpPr>
          <a:xfrm>
            <a:off x="6293458" y="1211477"/>
            <a:ext cx="4222570" cy="1254712"/>
            <a:chOff x="5752011" y="5290456"/>
            <a:chExt cx="5487370" cy="1254712"/>
          </a:xfrm>
          <a:solidFill>
            <a:srgbClr val="A098FA"/>
          </a:solidFill>
        </p:grpSpPr>
        <p:sp>
          <p:nvSpPr>
            <p:cNvPr id="26" name="Rectangle 25">
              <a:extLst>
                <a:ext uri="{FF2B5EF4-FFF2-40B4-BE49-F238E27FC236}">
                  <a16:creationId xmlns:a16="http://schemas.microsoft.com/office/drawing/2014/main" id="{444A1ADA-96C4-4AB7-B00B-26EAD01EBB47}"/>
                </a:ext>
              </a:extLst>
            </p:cNvPr>
            <p:cNvSpPr/>
            <p:nvPr/>
          </p:nvSpPr>
          <p:spPr>
            <a:xfrm>
              <a:off x="5752011" y="5290456"/>
              <a:ext cx="5487370" cy="12547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C3E2DED2-BECE-4493-8BD5-017CB3B86BE3}"/>
                </a:ext>
              </a:extLst>
            </p:cNvPr>
            <p:cNvSpPr txBox="1"/>
            <p:nvPr/>
          </p:nvSpPr>
          <p:spPr>
            <a:xfrm>
              <a:off x="6681922" y="5290456"/>
              <a:ext cx="4421456" cy="1200329"/>
            </a:xfrm>
            <a:prstGeom prst="rect">
              <a:avLst/>
            </a:prstGeom>
            <a:grp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effectLst/>
                  <a:latin typeface="Arial" panose="020B0604020202020204" pitchFamily="34" charset="0"/>
                  <a:ea typeface="Times" panose="02020603050405020304" pitchFamily="18" charset="0"/>
                  <a:cs typeface="Arial" panose="020B0604020202020204" pitchFamily="34" charset="0"/>
                </a:rPr>
                <a:t>Psychological needs </a:t>
              </a:r>
              <a:r>
                <a:rPr lang="en-US" dirty="0">
                  <a:effectLst/>
                  <a:latin typeface="Arial" panose="020B0604020202020204" pitchFamily="34" charset="0"/>
                  <a:ea typeface="Times" panose="02020603050405020304" pitchFamily="18" charset="0"/>
                  <a:cs typeface="Arial" panose="020B0604020202020204" pitchFamily="34" charset="0"/>
                </a:rPr>
                <a:t>are more psychological needs that relate to our emotions and fulfil an intrinsic desire.</a:t>
              </a:r>
              <a:endParaRPr kumimoji="0" lang="en-GB" b="0" i="0" u="none" strike="noStrike" kern="1200" cap="none" spc="0" normalizeH="0" baseline="0" noProof="0" dirty="0">
                <a:ln>
                  <a:noFill/>
                </a:ln>
                <a:solidFill>
                  <a:srgbClr val="333333"/>
                </a:solidFill>
                <a:effectLst/>
                <a:uLnTx/>
                <a:uFillTx/>
                <a:latin typeface="Calibri" panose="020F0502020204030204"/>
                <a:ea typeface="+mn-ea"/>
                <a:cs typeface="+mn-cs"/>
              </a:endParaRPr>
            </a:p>
          </p:txBody>
        </p:sp>
        <p:pic>
          <p:nvPicPr>
            <p:cNvPr id="28" name="Picture 27" descr="Icon&#10;&#10;Description automatically generated">
              <a:extLst>
                <a:ext uri="{FF2B5EF4-FFF2-40B4-BE49-F238E27FC236}">
                  <a16:creationId xmlns:a16="http://schemas.microsoft.com/office/drawing/2014/main" id="{B22790B8-E22C-405F-833D-E71FCF05249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33920" y="5417274"/>
              <a:ext cx="612000" cy="614928"/>
            </a:xfrm>
            <a:prstGeom prst="rect">
              <a:avLst/>
            </a:prstGeom>
            <a:grpFill/>
          </p:spPr>
        </p:pic>
      </p:grpSp>
      <p:sp>
        <p:nvSpPr>
          <p:cNvPr id="29" name="TextBox 28">
            <a:extLst>
              <a:ext uri="{FF2B5EF4-FFF2-40B4-BE49-F238E27FC236}">
                <a16:creationId xmlns:a16="http://schemas.microsoft.com/office/drawing/2014/main" id="{E0736C4F-B5DB-49A1-8BF7-037C8B2E08EC}"/>
              </a:ext>
            </a:extLst>
          </p:cNvPr>
          <p:cNvSpPr txBox="1"/>
          <p:nvPr/>
        </p:nvSpPr>
        <p:spPr>
          <a:xfrm>
            <a:off x="1434093" y="2676725"/>
            <a:ext cx="4222570" cy="3046988"/>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2400" u="sng" dirty="0">
                <a:ln>
                  <a:solidFill>
                    <a:sysClr val="windowText" lastClr="000000"/>
                  </a:solidFill>
                </a:ln>
                <a:solidFill>
                  <a:prstClr val="black"/>
                </a:solidFill>
                <a:latin typeface="Calibri" panose="020F0502020204030204"/>
              </a:rPr>
              <a:t>Basic needs:</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ln>
                  <a:solidFill>
                    <a:sysClr val="windowText" lastClr="000000"/>
                  </a:solidFill>
                </a:ln>
                <a:solidFill>
                  <a:prstClr val="black"/>
                </a:solidFill>
                <a:latin typeface="Calibri" panose="020F0502020204030204"/>
              </a:rPr>
              <a:t>Food and drink</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Fresh air</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ln>
                  <a:solidFill>
                    <a:sysClr val="windowText" lastClr="000000"/>
                  </a:solidFill>
                </a:ln>
                <a:solidFill>
                  <a:prstClr val="black"/>
                </a:solidFill>
                <a:latin typeface="Calibri" panose="020F0502020204030204"/>
              </a:rPr>
              <a:t>Rest and sleep</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Exercise </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ln>
                  <a:solidFill>
                    <a:sysClr val="windowText" lastClr="000000"/>
                  </a:solidFill>
                </a:ln>
                <a:solidFill>
                  <a:prstClr val="black"/>
                </a:solidFill>
                <a:latin typeface="Calibri" panose="020F0502020204030204"/>
              </a:rPr>
              <a:t>Physical safety </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Emotional safety </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ln>
                  <a:solidFill>
                    <a:sysClr val="windowText" lastClr="000000"/>
                  </a:solidFill>
                </a:ln>
                <a:solidFill>
                  <a:prstClr val="black"/>
                </a:solidFill>
                <a:latin typeface="Calibri" panose="020F0502020204030204"/>
              </a:rPr>
              <a:t>Shelter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4DBC3BF3-93C3-49EE-ACD7-B459DDDB7E4A}"/>
              </a:ext>
            </a:extLst>
          </p:cNvPr>
          <p:cNvSpPr txBox="1"/>
          <p:nvPr/>
        </p:nvSpPr>
        <p:spPr>
          <a:xfrm>
            <a:off x="6293458" y="2698019"/>
            <a:ext cx="4222570" cy="2677656"/>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sng"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Psychological needs:</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ln>
                  <a:solidFill>
                    <a:sysClr val="windowText" lastClr="000000"/>
                  </a:solidFill>
                </a:ln>
                <a:solidFill>
                  <a:prstClr val="black"/>
                </a:solidFill>
                <a:latin typeface="Calibri" panose="020F0502020204030204"/>
              </a:rPr>
              <a:t>Sense of belonging </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Affection </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400" dirty="0">
                <a:ln>
                  <a:solidFill>
                    <a:sysClr val="windowText" lastClr="000000"/>
                  </a:solidFill>
                </a:ln>
                <a:solidFill>
                  <a:prstClr val="black"/>
                </a:solidFill>
                <a:latin typeface="Calibri" panose="020F0502020204030204"/>
              </a:rPr>
              <a:t>Sense of achievement </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Fe</a:t>
            </a:r>
            <a:r>
              <a:rPr lang="en-GB" sz="2400" dirty="0" err="1">
                <a:ln>
                  <a:solidFill>
                    <a:sysClr val="windowText" lastClr="000000"/>
                  </a:solidFill>
                </a:ln>
                <a:solidFill>
                  <a:prstClr val="black"/>
                </a:solidFill>
                <a:latin typeface="Calibri" panose="020F0502020204030204"/>
              </a:rPr>
              <a:t>eling</a:t>
            </a:r>
            <a:r>
              <a:rPr lang="en-GB" sz="2400" dirty="0">
                <a:ln>
                  <a:solidFill>
                    <a:sysClr val="windowText" lastClr="000000"/>
                  </a:solidFill>
                </a:ln>
                <a:solidFill>
                  <a:prstClr val="black"/>
                </a:solidFill>
                <a:latin typeface="Calibri" panose="020F0502020204030204"/>
              </a:rPr>
              <a:t> valued</a:t>
            </a:r>
          </a:p>
          <a:p>
            <a:pPr marL="342900" marR="0" lvl="0" indent="-342900" algn="ctr"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Establishing</a:t>
            </a:r>
            <a:r>
              <a:rPr lang="en-GB" sz="2400" dirty="0">
                <a:ln>
                  <a:solidFill>
                    <a:sysClr val="windowText" lastClr="000000"/>
                  </a:solidFill>
                </a:ln>
                <a:solidFill>
                  <a:prstClr val="black"/>
                </a:solidFill>
                <a:latin typeface="Calibri" panose="020F0502020204030204"/>
              </a:rPr>
              <a:t> emotional boundaries </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20527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CA3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633449" y="2828835"/>
            <a:ext cx="2981325" cy="1200329"/>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How can an early years practitioner support basic needs?</a:t>
            </a:r>
          </a:p>
        </p:txBody>
      </p:sp>
      <p:graphicFrame>
        <p:nvGraphicFramePr>
          <p:cNvPr id="18" name="Table 17">
            <a:extLst>
              <a:ext uri="{FF2B5EF4-FFF2-40B4-BE49-F238E27FC236}">
                <a16:creationId xmlns:a16="http://schemas.microsoft.com/office/drawing/2014/main" id="{A18B276F-01EC-4AD2-9339-CD8EC28E6515}"/>
              </a:ext>
            </a:extLst>
          </p:cNvPr>
          <p:cNvGraphicFramePr>
            <a:graphicFrameLocks noGrp="1"/>
          </p:cNvGraphicFramePr>
          <p:nvPr>
            <p:extLst>
              <p:ext uri="{D42A27DB-BD31-4B8C-83A1-F6EECF244321}">
                <p14:modId xmlns:p14="http://schemas.microsoft.com/office/powerpoint/2010/main" val="64035877"/>
              </p:ext>
            </p:extLst>
          </p:nvPr>
        </p:nvGraphicFramePr>
        <p:xfrm>
          <a:off x="3877734" y="1025506"/>
          <a:ext cx="7924801" cy="5463732"/>
        </p:xfrm>
        <a:graphic>
          <a:graphicData uri="http://schemas.openxmlformats.org/drawingml/2006/table">
            <a:tbl>
              <a:tblPr firstRow="1" bandRow="1">
                <a:tableStyleId>{5C22544A-7EE6-4342-B048-85BDC9FD1C3A}</a:tableStyleId>
              </a:tblPr>
              <a:tblGrid>
                <a:gridCol w="1323195">
                  <a:extLst>
                    <a:ext uri="{9D8B030D-6E8A-4147-A177-3AD203B41FA5}">
                      <a16:colId xmlns:a16="http://schemas.microsoft.com/office/drawing/2014/main" val="1879382438"/>
                    </a:ext>
                  </a:extLst>
                </a:gridCol>
                <a:gridCol w="6601606">
                  <a:extLst>
                    <a:ext uri="{9D8B030D-6E8A-4147-A177-3AD203B41FA5}">
                      <a16:colId xmlns:a16="http://schemas.microsoft.com/office/drawing/2014/main" val="1529373474"/>
                    </a:ext>
                  </a:extLst>
                </a:gridCol>
              </a:tblGrid>
              <a:tr h="642792">
                <a:tc>
                  <a:txBody>
                    <a:bodyPr/>
                    <a:lstStyle/>
                    <a:p>
                      <a:r>
                        <a:rPr lang="en-US" sz="2000" b="1" dirty="0">
                          <a:solidFill>
                            <a:schemeClr val="tx1"/>
                          </a:solidFill>
                          <a:effectLst/>
                          <a:latin typeface="+mn-lt"/>
                          <a:ea typeface="Times" panose="02020603050405020304" pitchFamily="18" charset="0"/>
                          <a:cs typeface="Arial" panose="020B0604020202020204" pitchFamily="34" charset="0"/>
                        </a:rPr>
                        <a:t>Food and drink</a:t>
                      </a:r>
                      <a:endParaRPr lang="en-GB" sz="2000" b="1" dirty="0">
                        <a:solidFill>
                          <a:schemeClr val="tx1"/>
                        </a:solidFill>
                        <a:effectLst/>
                        <a:latin typeface="+mn-lt"/>
                        <a:ea typeface="Times" panose="02020603050405020304" pitchFamily="18" charset="0"/>
                        <a:cs typeface="Times New Roman" panose="02020603050405020304" pitchFamily="18" charset="0"/>
                      </a:endParaRPr>
                    </a:p>
                  </a:txBody>
                  <a:tcPr marL="68580" marR="68580" marT="0" marB="0">
                    <a:lnL w="6350">
                      <a:solidFill>
                        <a:schemeClr val="tx1"/>
                      </a:solidFill>
                    </a:lnL>
                    <a:lnR w="6350" cap="flat" cmpd="sng" algn="ctr">
                      <a:solidFill>
                        <a:schemeClr val="tx1"/>
                      </a:solidFill>
                      <a:prstDash val="solid"/>
                      <a:round/>
                      <a:headEnd type="none" w="med" len="med"/>
                      <a:tailEnd type="none" w="med" len="med"/>
                    </a:lnR>
                    <a:lnT w="6350">
                      <a:solidFill>
                        <a:schemeClr val="tx1"/>
                      </a:solidFill>
                    </a:lnT>
                    <a:lnB w="6350" cap="flat" cmpd="sng" algn="ctr">
                      <a:solidFill>
                        <a:schemeClr val="tx1"/>
                      </a:solidFill>
                      <a:prstDash val="solid"/>
                      <a:round/>
                      <a:headEnd type="none" w="med" len="med"/>
                      <a:tailEnd type="none" w="med" len="med"/>
                    </a:lnB>
                    <a:noFill/>
                  </a:tcPr>
                </a:tc>
                <a:tc>
                  <a:txBody>
                    <a:bodyPr/>
                    <a:lstStyle/>
                    <a:p>
                      <a:pPr marL="0" lvl="0" indent="0">
                        <a:buFont typeface="Symbol" panose="05050102010706020507" pitchFamily="18" charset="2"/>
                        <a:buNone/>
                      </a:pPr>
                      <a:r>
                        <a:rPr lang="en-US" sz="2000" b="0" dirty="0">
                          <a:solidFill>
                            <a:schemeClr val="tx1"/>
                          </a:solidFill>
                          <a:effectLst/>
                          <a:latin typeface="+mn-lt"/>
                          <a:ea typeface="Times" panose="02020603050405020304" pitchFamily="18" charset="0"/>
                          <a:cs typeface="Arial" panose="020B0604020202020204" pitchFamily="34" charset="0"/>
                        </a:rPr>
                        <a:t>Provide healthy daily meals and snacks.</a:t>
                      </a:r>
                      <a:endParaRPr lang="en-GB" sz="2000" b="0" dirty="0">
                        <a:solidFill>
                          <a:schemeClr val="tx1"/>
                        </a:solidFill>
                        <a:effectLst/>
                        <a:latin typeface="+mn-lt"/>
                        <a:ea typeface="Times" panose="02020603050405020304" pitchFamily="18" charset="0"/>
                        <a:cs typeface="Times New Roman" panose="02020603050405020304" pitchFamily="18" charset="0"/>
                      </a:endParaRPr>
                    </a:p>
                    <a:p>
                      <a:pPr marL="0" lvl="0" indent="0">
                        <a:buFont typeface="Symbol" panose="05050102010706020507" pitchFamily="18" charset="2"/>
                        <a:buNone/>
                      </a:pPr>
                      <a:r>
                        <a:rPr lang="en-US" sz="2000" b="0" dirty="0">
                          <a:solidFill>
                            <a:schemeClr val="tx1"/>
                          </a:solidFill>
                          <a:effectLst/>
                          <a:latin typeface="+mn-lt"/>
                          <a:ea typeface="Times" panose="02020603050405020304" pitchFamily="18" charset="0"/>
                          <a:cs typeface="Arial" panose="020B0604020202020204" pitchFamily="34" charset="0"/>
                        </a:rPr>
                        <a:t>Give access to drinking water.</a:t>
                      </a:r>
                      <a:endParaRPr lang="en-GB" sz="2000" b="0" dirty="0">
                        <a:solidFill>
                          <a:schemeClr val="tx1"/>
                        </a:solidFill>
                        <a:effectLst/>
                        <a:latin typeface="+mn-lt"/>
                        <a:ea typeface="Times" panose="02020603050405020304" pitchFamily="18" charset="0"/>
                        <a:cs typeface="Times New Roman" panose="02020603050405020304" pitchFamily="18" charset="0"/>
                      </a:endParaRPr>
                    </a:p>
                  </a:txBody>
                  <a:tcPr marL="68580" marR="68580" marT="0" marB="0">
                    <a:lnL w="6350">
                      <a:solidFill>
                        <a:schemeClr val="tx1"/>
                      </a:solidFill>
                    </a:lnL>
                    <a:lnR w="6350">
                      <a:solidFill>
                        <a:schemeClr val="tx1"/>
                      </a:solidFill>
                    </a:lnR>
                    <a:lnT w="6350">
                      <a:solidFill>
                        <a:schemeClr val="tx1"/>
                      </a:solidFill>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1655251"/>
                  </a:ext>
                </a:extLst>
              </a:tr>
              <a:tr h="642792">
                <a:tc>
                  <a:txBody>
                    <a:bodyPr/>
                    <a:lstStyle/>
                    <a:p>
                      <a:r>
                        <a:rPr lang="en-US" sz="2000" b="1" dirty="0">
                          <a:solidFill>
                            <a:schemeClr val="tx1"/>
                          </a:solidFill>
                          <a:effectLst/>
                          <a:latin typeface="+mn-lt"/>
                          <a:ea typeface="Times" panose="02020603050405020304" pitchFamily="18" charset="0"/>
                          <a:cs typeface="Arial" panose="020B0604020202020204" pitchFamily="34" charset="0"/>
                        </a:rPr>
                        <a:t>Fresh air</a:t>
                      </a:r>
                      <a:endParaRPr lang="en-GB" sz="2000" b="1" dirty="0">
                        <a:solidFill>
                          <a:schemeClr val="tx1"/>
                        </a:solidFill>
                        <a:effectLst/>
                        <a:latin typeface="+mn-lt"/>
                        <a:ea typeface="Times" panose="02020603050405020304" pitchFamily="18" charset="0"/>
                        <a:cs typeface="Times New Roman" panose="02020603050405020304" pitchFamily="18" charset="0"/>
                      </a:endParaRPr>
                    </a:p>
                  </a:txBody>
                  <a:tcPr marL="68580" marR="68580" marT="0" marB="0">
                    <a:lnL w="6350">
                      <a:solidFill>
                        <a:schemeClr val="tx1"/>
                      </a:solid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lvl="0" indent="0">
                        <a:buFont typeface="Symbol" panose="05050102010706020507" pitchFamily="18" charset="2"/>
                        <a:buNone/>
                        <a:tabLst>
                          <a:tab pos="666750" algn="l"/>
                        </a:tabLst>
                      </a:pPr>
                      <a:r>
                        <a:rPr lang="en-US" sz="2000" b="0" dirty="0">
                          <a:solidFill>
                            <a:schemeClr val="tx1"/>
                          </a:solidFill>
                          <a:effectLst/>
                          <a:latin typeface="+mn-lt"/>
                          <a:ea typeface="Times" panose="02020603050405020304" pitchFamily="18" charset="0"/>
                          <a:cs typeface="Arial" panose="020B0604020202020204" pitchFamily="34" charset="0"/>
                        </a:rPr>
                        <a:t>Plan regular opportunities for outdoor play.</a:t>
                      </a:r>
                      <a:endParaRPr lang="en-GB" sz="2000" b="0" dirty="0">
                        <a:solidFill>
                          <a:schemeClr val="tx1"/>
                        </a:solidFill>
                        <a:effectLst/>
                        <a:latin typeface="+mn-lt"/>
                        <a:ea typeface="Times" panose="02020603050405020304" pitchFamily="18" charset="0"/>
                        <a:cs typeface="Times New Roman" panose="02020603050405020304" pitchFamily="18" charset="0"/>
                      </a:endParaRPr>
                    </a:p>
                    <a:p>
                      <a:pPr marL="0" lvl="0" indent="0">
                        <a:buFont typeface="Symbol" panose="05050102010706020507" pitchFamily="18" charset="2"/>
                        <a:buNone/>
                        <a:tabLst>
                          <a:tab pos="666750" algn="l"/>
                        </a:tabLst>
                      </a:pPr>
                      <a:r>
                        <a:rPr lang="en-US" sz="2000" b="0" dirty="0">
                          <a:solidFill>
                            <a:schemeClr val="tx1"/>
                          </a:solidFill>
                          <a:effectLst/>
                          <a:latin typeface="+mn-lt"/>
                          <a:ea typeface="Times" panose="02020603050405020304" pitchFamily="18" charset="0"/>
                          <a:cs typeface="Arial" panose="020B0604020202020204" pitchFamily="34" charset="0"/>
                        </a:rPr>
                        <a:t>Provide trips outside the setting.</a:t>
                      </a:r>
                      <a:endParaRPr lang="en-GB" sz="2000" b="0" dirty="0">
                        <a:solidFill>
                          <a:schemeClr val="tx1"/>
                        </a:solidFill>
                        <a:effectLst/>
                        <a:latin typeface="+mn-lt"/>
                        <a:ea typeface="Times" panose="02020603050405020304" pitchFamily="18" charset="0"/>
                        <a:cs typeface="Times New Roman" panose="02020603050405020304" pitchFamily="18" charset="0"/>
                      </a:endParaRPr>
                    </a:p>
                  </a:txBody>
                  <a:tcPr marL="68580" marR="68580" marT="0" marB="0">
                    <a:lnL w="6350">
                      <a:solidFill>
                        <a:schemeClr val="tx1"/>
                      </a:solidFill>
                    </a:lnL>
                    <a:lnR w="6350">
                      <a:solidFill>
                        <a:schemeClr val="tx1"/>
                      </a:solid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376628"/>
                  </a:ext>
                </a:extLst>
              </a:tr>
              <a:tr h="642792">
                <a:tc>
                  <a:txBody>
                    <a:bodyPr/>
                    <a:lstStyle/>
                    <a:p>
                      <a:r>
                        <a:rPr lang="en-US" sz="2000" b="1" dirty="0">
                          <a:solidFill>
                            <a:schemeClr val="tx1"/>
                          </a:solidFill>
                          <a:effectLst/>
                          <a:latin typeface="+mn-lt"/>
                          <a:ea typeface="Times" panose="02020603050405020304" pitchFamily="18" charset="0"/>
                          <a:cs typeface="Arial" panose="020B0604020202020204" pitchFamily="34" charset="0"/>
                        </a:rPr>
                        <a:t>Rest and sleep</a:t>
                      </a:r>
                      <a:endParaRPr lang="en-GB" sz="2000" b="1" dirty="0">
                        <a:solidFill>
                          <a:schemeClr val="tx1"/>
                        </a:solidFill>
                        <a:effectLst/>
                        <a:latin typeface="+mn-lt"/>
                        <a:ea typeface="Times" panose="02020603050405020304" pitchFamily="18" charset="0"/>
                        <a:cs typeface="Times New Roman" panose="02020603050405020304" pitchFamily="18" charset="0"/>
                      </a:endParaRPr>
                    </a:p>
                  </a:txBody>
                  <a:tcPr marL="68580" marR="68580" marT="0" marB="0">
                    <a:lnL w="6350">
                      <a:solidFill>
                        <a:schemeClr val="tx1"/>
                      </a:solid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lvl="0" indent="0">
                        <a:buFont typeface="Symbol" panose="05050102010706020507" pitchFamily="18" charset="2"/>
                        <a:buNone/>
                      </a:pPr>
                      <a:r>
                        <a:rPr lang="en-US" sz="2000" b="0" dirty="0">
                          <a:solidFill>
                            <a:schemeClr val="tx1"/>
                          </a:solidFill>
                          <a:effectLst/>
                          <a:latin typeface="+mn-lt"/>
                          <a:ea typeface="Times" panose="02020603050405020304" pitchFamily="18" charset="0"/>
                          <a:cs typeface="Arial" panose="020B0604020202020204" pitchFamily="34" charset="0"/>
                        </a:rPr>
                        <a:t>Make quiet activities available.</a:t>
                      </a:r>
                      <a:endParaRPr lang="en-GB" sz="2000" b="0" dirty="0">
                        <a:solidFill>
                          <a:schemeClr val="tx1"/>
                        </a:solidFill>
                        <a:effectLst/>
                        <a:latin typeface="+mn-lt"/>
                        <a:ea typeface="Times" panose="02020603050405020304" pitchFamily="18" charset="0"/>
                        <a:cs typeface="Times New Roman" panose="02020603050405020304" pitchFamily="18" charset="0"/>
                      </a:endParaRPr>
                    </a:p>
                    <a:p>
                      <a:pPr marL="0" lvl="0" indent="0">
                        <a:buFont typeface="Symbol" panose="05050102010706020507" pitchFamily="18" charset="2"/>
                        <a:buNone/>
                      </a:pPr>
                      <a:r>
                        <a:rPr lang="en-US" sz="2000" b="0" dirty="0">
                          <a:solidFill>
                            <a:schemeClr val="tx1"/>
                          </a:solidFill>
                          <a:effectLst/>
                          <a:latin typeface="+mn-lt"/>
                          <a:ea typeface="Times" panose="02020603050405020304" pitchFamily="18" charset="0"/>
                          <a:cs typeface="Arial" panose="020B0604020202020204" pitchFamily="34" charset="0"/>
                        </a:rPr>
                        <a:t>Schedule nap times.</a:t>
                      </a:r>
                      <a:endParaRPr lang="en-GB" sz="2000" b="0" dirty="0">
                        <a:solidFill>
                          <a:schemeClr val="tx1"/>
                        </a:solidFill>
                        <a:effectLst/>
                        <a:latin typeface="+mn-lt"/>
                        <a:ea typeface="Times" panose="02020603050405020304" pitchFamily="18" charset="0"/>
                        <a:cs typeface="Times New Roman" panose="02020603050405020304" pitchFamily="18" charset="0"/>
                      </a:endParaRPr>
                    </a:p>
                  </a:txBody>
                  <a:tcPr marL="68580" marR="68580" marT="0" marB="0">
                    <a:lnL w="6350">
                      <a:solidFill>
                        <a:schemeClr val="tx1"/>
                      </a:solidFill>
                    </a:lnL>
                    <a:lnR w="6350">
                      <a:solidFill>
                        <a:schemeClr val="tx1"/>
                      </a:solid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022522"/>
                  </a:ext>
                </a:extLst>
              </a:tr>
              <a:tr h="642792">
                <a:tc>
                  <a:txBody>
                    <a:bodyPr/>
                    <a:lstStyle/>
                    <a:p>
                      <a:r>
                        <a:rPr lang="en-US" sz="2000" b="1" dirty="0">
                          <a:solidFill>
                            <a:schemeClr val="tx1"/>
                          </a:solidFill>
                          <a:effectLst/>
                          <a:latin typeface="+mn-lt"/>
                          <a:ea typeface="Times" panose="02020603050405020304" pitchFamily="18" charset="0"/>
                          <a:cs typeface="Arial" panose="020B0604020202020204" pitchFamily="34" charset="0"/>
                        </a:rPr>
                        <a:t>Exercise</a:t>
                      </a:r>
                      <a:endParaRPr lang="en-GB" sz="2000" b="1" dirty="0">
                        <a:solidFill>
                          <a:schemeClr val="tx1"/>
                        </a:solidFill>
                        <a:effectLst/>
                        <a:latin typeface="+mn-lt"/>
                        <a:ea typeface="Times" panose="02020603050405020304" pitchFamily="18" charset="0"/>
                        <a:cs typeface="Times New Roman" panose="02020603050405020304" pitchFamily="18" charset="0"/>
                      </a:endParaRPr>
                    </a:p>
                  </a:txBody>
                  <a:tcPr marL="68580" marR="68580" marT="0" marB="0">
                    <a:lnL w="6350">
                      <a:solidFill>
                        <a:schemeClr val="tx1"/>
                      </a:solid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lvl="0" indent="0">
                        <a:buFont typeface="Symbol" panose="05050102010706020507" pitchFamily="18" charset="2"/>
                        <a:buNone/>
                      </a:pPr>
                      <a:r>
                        <a:rPr lang="en-US" sz="2000" b="0" dirty="0">
                          <a:solidFill>
                            <a:schemeClr val="tx1"/>
                          </a:solidFill>
                          <a:effectLst/>
                          <a:latin typeface="+mn-lt"/>
                          <a:ea typeface="Times" panose="02020603050405020304" pitchFamily="18" charset="0"/>
                          <a:cs typeface="Arial" panose="020B0604020202020204" pitchFamily="34" charset="0"/>
                        </a:rPr>
                        <a:t>Provide access to climbing equipment.</a:t>
                      </a:r>
                      <a:endParaRPr lang="en-GB" sz="2000" b="0" dirty="0">
                        <a:solidFill>
                          <a:schemeClr val="tx1"/>
                        </a:solidFill>
                        <a:effectLst/>
                        <a:latin typeface="+mn-lt"/>
                        <a:ea typeface="Times" panose="02020603050405020304" pitchFamily="18" charset="0"/>
                        <a:cs typeface="Times New Roman" panose="02020603050405020304" pitchFamily="18" charset="0"/>
                      </a:endParaRPr>
                    </a:p>
                    <a:p>
                      <a:pPr marL="0" lvl="0" indent="0">
                        <a:buFont typeface="Symbol" panose="05050102010706020507" pitchFamily="18" charset="2"/>
                        <a:buNone/>
                      </a:pPr>
                      <a:r>
                        <a:rPr lang="en-US" sz="2000" b="0" dirty="0">
                          <a:solidFill>
                            <a:schemeClr val="tx1"/>
                          </a:solidFill>
                          <a:effectLst/>
                          <a:latin typeface="+mn-lt"/>
                          <a:ea typeface="Times" panose="02020603050405020304" pitchFamily="18" charset="0"/>
                          <a:cs typeface="Arial" panose="020B0604020202020204" pitchFamily="34" charset="0"/>
                        </a:rPr>
                        <a:t>Offer times for physical movement such as dancing.</a:t>
                      </a:r>
                      <a:endParaRPr lang="en-GB" sz="2000" b="0" dirty="0">
                        <a:solidFill>
                          <a:schemeClr val="tx1"/>
                        </a:solidFill>
                        <a:effectLst/>
                        <a:latin typeface="+mn-lt"/>
                        <a:ea typeface="Times" panose="02020603050405020304" pitchFamily="18" charset="0"/>
                        <a:cs typeface="Times New Roman" panose="02020603050405020304" pitchFamily="18" charset="0"/>
                      </a:endParaRPr>
                    </a:p>
                  </a:txBody>
                  <a:tcPr marL="68580" marR="68580" marT="0" marB="0">
                    <a:lnL w="6350">
                      <a:solidFill>
                        <a:schemeClr val="tx1"/>
                      </a:solidFill>
                    </a:lnL>
                    <a:lnR w="6350">
                      <a:solidFill>
                        <a:schemeClr val="tx1"/>
                      </a:solid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0995147"/>
                  </a:ext>
                </a:extLst>
              </a:tr>
              <a:tr h="964188">
                <a:tc>
                  <a:txBody>
                    <a:bodyPr/>
                    <a:lstStyle/>
                    <a:p>
                      <a:r>
                        <a:rPr lang="en-US" sz="2000" b="1" dirty="0">
                          <a:solidFill>
                            <a:schemeClr val="tx1"/>
                          </a:solidFill>
                          <a:effectLst/>
                          <a:latin typeface="+mn-lt"/>
                          <a:ea typeface="Times" panose="02020603050405020304" pitchFamily="18" charset="0"/>
                          <a:cs typeface="Arial" panose="020B0604020202020204" pitchFamily="34" charset="0"/>
                        </a:rPr>
                        <a:t>Physical safety</a:t>
                      </a:r>
                      <a:endParaRPr lang="en-GB" sz="2000" b="1" dirty="0">
                        <a:solidFill>
                          <a:schemeClr val="tx1"/>
                        </a:solidFill>
                        <a:effectLst/>
                        <a:latin typeface="+mn-lt"/>
                        <a:ea typeface="Times" panose="02020603050405020304" pitchFamily="18"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lvl="0" indent="0">
                        <a:buFont typeface="Symbol" panose="05050102010706020507" pitchFamily="18" charset="2"/>
                        <a:buNone/>
                      </a:pPr>
                      <a:r>
                        <a:rPr lang="en-US" sz="2000" b="0" dirty="0">
                          <a:solidFill>
                            <a:schemeClr val="tx1"/>
                          </a:solidFill>
                          <a:effectLst/>
                          <a:latin typeface="+mn-lt"/>
                          <a:ea typeface="Times" panose="02020603050405020304" pitchFamily="18" charset="0"/>
                          <a:cs typeface="Arial" panose="020B0604020202020204" pitchFamily="34" charset="0"/>
                        </a:rPr>
                        <a:t>Check equipment for faults.</a:t>
                      </a:r>
                      <a:endParaRPr lang="en-GB" sz="2000" b="0" dirty="0">
                        <a:solidFill>
                          <a:schemeClr val="tx1"/>
                        </a:solidFill>
                        <a:effectLst/>
                        <a:latin typeface="+mn-lt"/>
                        <a:ea typeface="Times" panose="02020603050405020304" pitchFamily="18" charset="0"/>
                        <a:cs typeface="Times New Roman" panose="02020603050405020304" pitchFamily="18" charset="0"/>
                      </a:endParaRPr>
                    </a:p>
                    <a:p>
                      <a:pPr marL="0" lvl="0" indent="0">
                        <a:buFont typeface="Symbol" panose="05050102010706020507" pitchFamily="18" charset="2"/>
                        <a:buNone/>
                      </a:pPr>
                      <a:r>
                        <a:rPr lang="en-US" sz="2000" b="0" dirty="0">
                          <a:solidFill>
                            <a:schemeClr val="tx1"/>
                          </a:solidFill>
                          <a:effectLst/>
                          <a:latin typeface="+mn-lt"/>
                          <a:ea typeface="Times" panose="02020603050405020304" pitchFamily="18" charset="0"/>
                          <a:cs typeface="Arial" panose="020B0604020202020204" pitchFamily="34" charset="0"/>
                        </a:rPr>
                        <a:t>Make sure doors and gates are locked.</a:t>
                      </a:r>
                      <a:endParaRPr lang="en-GB" sz="2000" b="0" dirty="0">
                        <a:solidFill>
                          <a:schemeClr val="tx1"/>
                        </a:solidFill>
                        <a:effectLst/>
                        <a:latin typeface="+mn-lt"/>
                        <a:ea typeface="Times" panose="02020603050405020304" pitchFamily="18" charset="0"/>
                        <a:cs typeface="Times New Roman" panose="02020603050405020304" pitchFamily="18" charset="0"/>
                      </a:endParaRPr>
                    </a:p>
                    <a:p>
                      <a:pPr marL="0" lvl="0" indent="0">
                        <a:buFont typeface="Symbol" panose="05050102010706020507" pitchFamily="18" charset="2"/>
                        <a:buNone/>
                      </a:pPr>
                      <a:r>
                        <a:rPr lang="en-US" sz="2000" b="0" dirty="0">
                          <a:solidFill>
                            <a:schemeClr val="tx1"/>
                          </a:solidFill>
                          <a:effectLst/>
                          <a:latin typeface="+mn-lt"/>
                          <a:ea typeface="Times" panose="02020603050405020304" pitchFamily="18" charset="0"/>
                          <a:cs typeface="Arial" panose="020B0604020202020204" pitchFamily="34" charset="0"/>
                        </a:rPr>
                        <a:t>Do not use physical punishment.</a:t>
                      </a:r>
                      <a:endParaRPr lang="en-GB" sz="2000" b="0" dirty="0">
                        <a:solidFill>
                          <a:schemeClr val="tx1"/>
                        </a:solidFill>
                        <a:effectLst/>
                        <a:latin typeface="+mn-lt"/>
                        <a:ea typeface="Times" panose="02020603050405020304" pitchFamily="18"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a:solidFill>
                        <a:schemeClr val="tx1"/>
                      </a:solid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6429891"/>
                  </a:ext>
                </a:extLst>
              </a:tr>
              <a:tr h="1285584">
                <a:tc>
                  <a:txBody>
                    <a:bodyPr/>
                    <a:lstStyle/>
                    <a:p>
                      <a:r>
                        <a:rPr lang="en-US" sz="2000" b="1" dirty="0">
                          <a:solidFill>
                            <a:schemeClr val="tx1"/>
                          </a:solidFill>
                          <a:effectLst/>
                          <a:latin typeface="+mn-lt"/>
                          <a:ea typeface="Times" panose="02020603050405020304" pitchFamily="18" charset="0"/>
                          <a:cs typeface="Arial" panose="020B0604020202020204" pitchFamily="34" charset="0"/>
                        </a:rPr>
                        <a:t>Emotional safety</a:t>
                      </a:r>
                      <a:endParaRPr lang="en-GB" sz="2000" b="1" dirty="0">
                        <a:solidFill>
                          <a:schemeClr val="tx1"/>
                        </a:solidFill>
                        <a:effectLst/>
                        <a:latin typeface="+mn-lt"/>
                        <a:ea typeface="Times" panose="02020603050405020304" pitchFamily="18"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lvl="0" indent="0">
                        <a:buFont typeface="Symbol" panose="05050102010706020507" pitchFamily="18" charset="2"/>
                        <a:buNone/>
                      </a:pPr>
                      <a:r>
                        <a:rPr lang="en-US" sz="2000" b="0" dirty="0">
                          <a:solidFill>
                            <a:schemeClr val="tx1"/>
                          </a:solidFill>
                          <a:effectLst/>
                          <a:latin typeface="+mn-lt"/>
                          <a:ea typeface="Times" panose="02020603050405020304" pitchFamily="18" charset="0"/>
                          <a:cs typeface="Arial" panose="020B0604020202020204" pitchFamily="34" charset="0"/>
                        </a:rPr>
                        <a:t>Provide a consistent key person.</a:t>
                      </a:r>
                      <a:endParaRPr lang="en-GB" sz="2000" b="0" dirty="0">
                        <a:solidFill>
                          <a:schemeClr val="tx1"/>
                        </a:solidFill>
                        <a:effectLst/>
                        <a:latin typeface="+mn-lt"/>
                        <a:ea typeface="Times" panose="02020603050405020304" pitchFamily="18" charset="0"/>
                        <a:cs typeface="Times New Roman" panose="02020603050405020304" pitchFamily="18" charset="0"/>
                      </a:endParaRPr>
                    </a:p>
                    <a:p>
                      <a:pPr marL="0" lvl="0" indent="0">
                        <a:buFont typeface="Symbol" panose="05050102010706020507" pitchFamily="18" charset="2"/>
                        <a:buNone/>
                      </a:pPr>
                      <a:r>
                        <a:rPr lang="en-US" sz="2000" b="0" dirty="0">
                          <a:solidFill>
                            <a:schemeClr val="tx1"/>
                          </a:solidFill>
                          <a:effectLst/>
                          <a:latin typeface="+mn-lt"/>
                          <a:ea typeface="Times" panose="02020603050405020304" pitchFamily="18" charset="0"/>
                          <a:cs typeface="Arial" panose="020B0604020202020204" pitchFamily="34" charset="0"/>
                        </a:rPr>
                        <a:t>Arrange small group play.</a:t>
                      </a:r>
                      <a:endParaRPr lang="en-GB" sz="2000" b="0" dirty="0">
                        <a:solidFill>
                          <a:schemeClr val="tx1"/>
                        </a:solidFill>
                        <a:effectLst/>
                        <a:latin typeface="+mn-lt"/>
                        <a:ea typeface="Times" panose="02020603050405020304" pitchFamily="18" charset="0"/>
                        <a:cs typeface="Times New Roman" panose="02020603050405020304" pitchFamily="18" charset="0"/>
                      </a:endParaRPr>
                    </a:p>
                    <a:p>
                      <a:pPr marL="0" lvl="0" indent="0">
                        <a:buFont typeface="Symbol" panose="05050102010706020507" pitchFamily="18" charset="2"/>
                        <a:buNone/>
                      </a:pPr>
                      <a:r>
                        <a:rPr lang="en-US" sz="2000" b="0" dirty="0">
                          <a:solidFill>
                            <a:schemeClr val="tx1"/>
                          </a:solidFill>
                          <a:effectLst/>
                          <a:latin typeface="+mn-lt"/>
                          <a:ea typeface="Times" panose="02020603050405020304" pitchFamily="18" charset="0"/>
                          <a:cs typeface="Arial" panose="020B0604020202020204" pitchFamily="34" charset="0"/>
                        </a:rPr>
                        <a:t>Be a caring practitioner.</a:t>
                      </a:r>
                      <a:endParaRPr lang="en-GB" sz="2000" b="0" dirty="0">
                        <a:solidFill>
                          <a:schemeClr val="tx1"/>
                        </a:solidFill>
                        <a:effectLst/>
                        <a:latin typeface="+mn-lt"/>
                        <a:ea typeface="Times" panose="02020603050405020304" pitchFamily="18" charset="0"/>
                        <a:cs typeface="Times New Roman" panose="02020603050405020304" pitchFamily="18" charset="0"/>
                      </a:endParaRPr>
                    </a:p>
                    <a:p>
                      <a:pPr marL="0" lvl="0" indent="0">
                        <a:buFont typeface="Symbol" panose="05050102010706020507" pitchFamily="18" charset="2"/>
                        <a:buNone/>
                      </a:pPr>
                      <a:r>
                        <a:rPr lang="en-US" sz="2000" b="0" dirty="0">
                          <a:solidFill>
                            <a:schemeClr val="tx1"/>
                          </a:solidFill>
                          <a:effectLst/>
                          <a:latin typeface="+mn-lt"/>
                          <a:ea typeface="Times" panose="02020603050405020304" pitchFamily="18" charset="0"/>
                          <a:cs typeface="Arial" panose="020B0604020202020204" pitchFamily="34" charset="0"/>
                        </a:rPr>
                        <a:t>Ensure bullying is not tolerated.</a:t>
                      </a:r>
                      <a:endParaRPr lang="en-GB" sz="2000" b="0" dirty="0">
                        <a:solidFill>
                          <a:schemeClr val="tx1"/>
                        </a:solidFill>
                        <a:effectLst/>
                        <a:latin typeface="+mn-lt"/>
                        <a:ea typeface="Times" panose="02020603050405020304" pitchFamily="18"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a:solidFill>
                        <a:schemeClr val="tx1"/>
                      </a:solid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1064336"/>
                  </a:ext>
                </a:extLst>
              </a:tr>
              <a:tr h="642792">
                <a:tc>
                  <a:txBody>
                    <a:bodyPr/>
                    <a:lstStyle/>
                    <a:p>
                      <a:r>
                        <a:rPr lang="en-US" sz="2000" b="1" dirty="0">
                          <a:solidFill>
                            <a:schemeClr val="tx1"/>
                          </a:solidFill>
                          <a:effectLst/>
                          <a:latin typeface="+mn-lt"/>
                          <a:ea typeface="Times" panose="02020603050405020304" pitchFamily="18" charset="0"/>
                          <a:cs typeface="Arial" panose="020B0604020202020204" pitchFamily="34" charset="0"/>
                        </a:rPr>
                        <a:t>Shelter</a:t>
                      </a:r>
                      <a:endParaRPr lang="en-GB" sz="2000" b="1" dirty="0">
                        <a:solidFill>
                          <a:schemeClr val="tx1"/>
                        </a:solidFill>
                        <a:effectLst/>
                        <a:latin typeface="+mn-lt"/>
                        <a:ea typeface="Times" panose="02020603050405020304" pitchFamily="18"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lvl="0" indent="0">
                        <a:buFont typeface="Symbol" panose="05050102010706020507" pitchFamily="18" charset="2"/>
                        <a:buNone/>
                      </a:pPr>
                      <a:r>
                        <a:rPr lang="en-US" sz="2000" b="0" dirty="0">
                          <a:solidFill>
                            <a:schemeClr val="tx1"/>
                          </a:solidFill>
                          <a:effectLst/>
                          <a:latin typeface="+mn-lt"/>
                          <a:ea typeface="Times" panose="02020603050405020304" pitchFamily="18" charset="0"/>
                          <a:cs typeface="Arial" panose="020B0604020202020204" pitchFamily="34" charset="0"/>
                        </a:rPr>
                        <a:t>Provide a warm and welcoming environment,</a:t>
                      </a:r>
                      <a:endParaRPr lang="en-GB" sz="2000" b="0" dirty="0">
                        <a:solidFill>
                          <a:schemeClr val="tx1"/>
                        </a:solidFill>
                        <a:effectLst/>
                        <a:latin typeface="+mn-lt"/>
                        <a:ea typeface="Times" panose="02020603050405020304" pitchFamily="18" charset="0"/>
                        <a:cs typeface="Times New Roman" panose="02020603050405020304" pitchFamily="18" charset="0"/>
                      </a:endParaRPr>
                    </a:p>
                    <a:p>
                      <a:pPr marL="0" lvl="0" indent="0">
                        <a:buFont typeface="Symbol" panose="05050102010706020507" pitchFamily="18" charset="2"/>
                        <a:buNone/>
                      </a:pPr>
                      <a:r>
                        <a:rPr lang="en-US" sz="2000" b="0" dirty="0">
                          <a:solidFill>
                            <a:schemeClr val="tx1"/>
                          </a:solidFill>
                          <a:effectLst/>
                          <a:latin typeface="+mn-lt"/>
                          <a:ea typeface="Times" panose="02020603050405020304" pitchFamily="18" charset="0"/>
                          <a:cs typeface="Arial" panose="020B0604020202020204" pitchFamily="34" charset="0"/>
                        </a:rPr>
                        <a:t>Provide areas shaded from the sun.</a:t>
                      </a:r>
                      <a:endParaRPr lang="en-GB" sz="2000" b="0" dirty="0">
                        <a:solidFill>
                          <a:schemeClr val="tx1"/>
                        </a:solidFill>
                        <a:effectLst/>
                        <a:latin typeface="+mn-lt"/>
                        <a:ea typeface="Times" panose="02020603050405020304" pitchFamily="18"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a:solidFill>
                        <a:schemeClr val="tx1"/>
                      </a:solid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62848110"/>
                  </a:ext>
                </a:extLst>
              </a:tr>
            </a:tbl>
          </a:graphicData>
        </a:graphic>
      </p:graphicFrame>
    </p:spTree>
    <p:extLst>
      <p:ext uri="{BB962C8B-B14F-4D97-AF65-F5344CB8AC3E}">
        <p14:creationId xmlns:p14="http://schemas.microsoft.com/office/powerpoint/2010/main" val="414802026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CA3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3F95F211-2D97-4522-B92F-C2166ADDD534}"/>
              </a:ext>
            </a:extLst>
          </p:cNvPr>
          <p:cNvSpPr txBox="1"/>
          <p:nvPr/>
        </p:nvSpPr>
        <p:spPr>
          <a:xfrm>
            <a:off x="779750" y="2745770"/>
            <a:ext cx="2984262" cy="1569660"/>
          </a:xfrm>
          <a:prstGeom prst="rect">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How can an early years practitioner support psychological needs?</a:t>
            </a:r>
          </a:p>
        </p:txBody>
      </p:sp>
      <p:graphicFrame>
        <p:nvGraphicFramePr>
          <p:cNvPr id="18" name="Table 17">
            <a:extLst>
              <a:ext uri="{FF2B5EF4-FFF2-40B4-BE49-F238E27FC236}">
                <a16:creationId xmlns:a16="http://schemas.microsoft.com/office/drawing/2014/main" id="{67FCD150-2336-4A06-9210-DFD15F0BF40B}"/>
              </a:ext>
            </a:extLst>
          </p:cNvPr>
          <p:cNvGraphicFramePr>
            <a:graphicFrameLocks noGrp="1"/>
          </p:cNvGraphicFramePr>
          <p:nvPr>
            <p:extLst>
              <p:ext uri="{D42A27DB-BD31-4B8C-83A1-F6EECF244321}">
                <p14:modId xmlns:p14="http://schemas.microsoft.com/office/powerpoint/2010/main" val="2333224903"/>
              </p:ext>
            </p:extLst>
          </p:nvPr>
        </p:nvGraphicFramePr>
        <p:xfrm>
          <a:off x="4148031" y="1403483"/>
          <a:ext cx="7411988" cy="4693920"/>
        </p:xfrm>
        <a:graphic>
          <a:graphicData uri="http://schemas.openxmlformats.org/drawingml/2006/table">
            <a:tbl>
              <a:tblPr firstRow="1" bandRow="1">
                <a:tableStyleId>{5C22544A-7EE6-4342-B048-85BDC9FD1C3A}</a:tableStyleId>
              </a:tblPr>
              <a:tblGrid>
                <a:gridCol w="1914102">
                  <a:extLst>
                    <a:ext uri="{9D8B030D-6E8A-4147-A177-3AD203B41FA5}">
                      <a16:colId xmlns:a16="http://schemas.microsoft.com/office/drawing/2014/main" val="1879382438"/>
                    </a:ext>
                  </a:extLst>
                </a:gridCol>
                <a:gridCol w="5497886">
                  <a:extLst>
                    <a:ext uri="{9D8B030D-6E8A-4147-A177-3AD203B41FA5}">
                      <a16:colId xmlns:a16="http://schemas.microsoft.com/office/drawing/2014/main" val="1529373474"/>
                    </a:ext>
                  </a:extLst>
                </a:gridCol>
              </a:tblGrid>
              <a:tr h="580986">
                <a:tc>
                  <a:txBody>
                    <a:bodyPr/>
                    <a:lstStyle/>
                    <a:p>
                      <a:r>
                        <a:rPr lang="en-US" sz="2200" b="1" dirty="0">
                          <a:solidFill>
                            <a:schemeClr val="tx1"/>
                          </a:solidFill>
                          <a:effectLst/>
                          <a:latin typeface="+mn-lt"/>
                          <a:ea typeface="Times" panose="02020603050405020304" pitchFamily="18" charset="0"/>
                          <a:cs typeface="Arial" panose="020B0604020202020204" pitchFamily="34" charset="0"/>
                        </a:rPr>
                        <a:t>Sense of belonging</a:t>
                      </a:r>
                      <a:endParaRPr lang="en-GB" sz="2200" b="1" dirty="0">
                        <a:solidFill>
                          <a:schemeClr val="tx1"/>
                        </a:solidFill>
                        <a:effectLst/>
                        <a:latin typeface="+mn-lt"/>
                        <a:ea typeface="Times" panose="02020603050405020304" pitchFamily="18" charset="0"/>
                        <a:cs typeface="Times New Roman" panose="02020603050405020304" pitchFamily="18" charset="0"/>
                      </a:endParaRPr>
                    </a:p>
                  </a:txBody>
                  <a:tcPr marL="68580" marR="68580" marT="0" marB="0">
                    <a:lnL w="6350">
                      <a:solidFill>
                        <a:schemeClr val="tx1"/>
                      </a:solidFill>
                    </a:lnL>
                    <a:lnR w="6350" cap="flat" cmpd="sng" algn="ctr">
                      <a:solidFill>
                        <a:schemeClr val="tx1"/>
                      </a:solidFill>
                      <a:prstDash val="solid"/>
                      <a:round/>
                      <a:headEnd type="none" w="med" len="med"/>
                      <a:tailEnd type="none" w="med" len="med"/>
                    </a:lnR>
                    <a:lnT w="6350">
                      <a:solidFill>
                        <a:schemeClr val="tx1"/>
                      </a:solidFill>
                    </a:lnT>
                    <a:lnB w="6350" cap="flat" cmpd="sng" algn="ctr">
                      <a:solidFill>
                        <a:schemeClr val="tx1"/>
                      </a:solidFill>
                      <a:prstDash val="solid"/>
                      <a:round/>
                      <a:headEnd type="none" w="med" len="med"/>
                      <a:tailEnd type="none" w="med" len="med"/>
                    </a:lnB>
                    <a:noFill/>
                  </a:tcPr>
                </a:tc>
                <a:tc>
                  <a:txBody>
                    <a:bodyPr/>
                    <a:lstStyle/>
                    <a:p>
                      <a:pPr marL="0" lvl="0" indent="0">
                        <a:buFont typeface="Symbol" panose="05050102010706020507" pitchFamily="18" charset="2"/>
                        <a:buNone/>
                      </a:pPr>
                      <a:r>
                        <a:rPr lang="en-US" sz="2200" b="0" dirty="0">
                          <a:solidFill>
                            <a:schemeClr val="tx1"/>
                          </a:solidFill>
                          <a:effectLst/>
                          <a:latin typeface="+mn-lt"/>
                          <a:ea typeface="Times" panose="02020603050405020304" pitchFamily="18" charset="0"/>
                          <a:cs typeface="Arial" panose="020B0604020202020204" pitchFamily="34" charset="0"/>
                        </a:rPr>
                        <a:t>Respond to the child’s interests.</a:t>
                      </a:r>
                      <a:endParaRPr lang="en-GB" sz="2200" b="0" dirty="0">
                        <a:solidFill>
                          <a:schemeClr val="tx1"/>
                        </a:solidFill>
                        <a:effectLst/>
                        <a:latin typeface="+mn-lt"/>
                        <a:ea typeface="Times" panose="02020603050405020304" pitchFamily="18" charset="0"/>
                        <a:cs typeface="Times New Roman" panose="02020603050405020304" pitchFamily="18" charset="0"/>
                      </a:endParaRPr>
                    </a:p>
                    <a:p>
                      <a:pPr marL="0" lvl="0" indent="0">
                        <a:buFont typeface="Symbol" panose="05050102010706020507" pitchFamily="18" charset="2"/>
                        <a:buNone/>
                      </a:pPr>
                      <a:r>
                        <a:rPr lang="en-US" sz="2200" b="0" dirty="0">
                          <a:solidFill>
                            <a:schemeClr val="tx1"/>
                          </a:solidFill>
                          <a:effectLst/>
                          <a:latin typeface="+mn-lt"/>
                          <a:ea typeface="Times" panose="02020603050405020304" pitchFamily="18" charset="0"/>
                          <a:cs typeface="Arial" panose="020B0604020202020204" pitchFamily="34" charset="0"/>
                        </a:rPr>
                        <a:t>Encourage the child to join in.</a:t>
                      </a:r>
                      <a:endParaRPr lang="en-GB" sz="2200" b="0" dirty="0">
                        <a:solidFill>
                          <a:schemeClr val="tx1"/>
                        </a:solidFill>
                        <a:effectLst/>
                        <a:latin typeface="+mn-lt"/>
                        <a:ea typeface="Times" panose="02020603050405020304" pitchFamily="18" charset="0"/>
                        <a:cs typeface="Times New Roman" panose="02020603050405020304" pitchFamily="18" charset="0"/>
                      </a:endParaRPr>
                    </a:p>
                    <a:p>
                      <a:pPr marL="0" lvl="0" indent="0">
                        <a:buFont typeface="Symbol" panose="05050102010706020507" pitchFamily="18" charset="2"/>
                        <a:buNone/>
                      </a:pPr>
                      <a:r>
                        <a:rPr lang="en-US" sz="2200" b="0" dirty="0">
                          <a:solidFill>
                            <a:schemeClr val="tx1"/>
                          </a:solidFill>
                          <a:effectLst/>
                          <a:latin typeface="+mn-lt"/>
                          <a:ea typeface="Times" panose="02020603050405020304" pitchFamily="18" charset="0"/>
                          <a:cs typeface="Arial" panose="020B0604020202020204" pitchFamily="34" charset="0"/>
                        </a:rPr>
                        <a:t>Provide opportunities to interact with others.</a:t>
                      </a:r>
                      <a:endParaRPr lang="en-GB" sz="2200" b="0" dirty="0">
                        <a:solidFill>
                          <a:schemeClr val="tx1"/>
                        </a:solidFill>
                        <a:effectLst/>
                        <a:latin typeface="+mn-lt"/>
                        <a:ea typeface="Times" panose="02020603050405020304" pitchFamily="18" charset="0"/>
                        <a:cs typeface="Times New Roman" panose="02020603050405020304" pitchFamily="18" charset="0"/>
                      </a:endParaRPr>
                    </a:p>
                  </a:txBody>
                  <a:tcPr marL="68580" marR="68580" marT="0" marB="0" anchor="ctr">
                    <a:lnL w="6350">
                      <a:solidFill>
                        <a:schemeClr val="tx1"/>
                      </a:solidFill>
                    </a:lnL>
                    <a:lnR w="6350">
                      <a:solidFill>
                        <a:schemeClr val="tx1"/>
                      </a:solidFill>
                    </a:lnR>
                    <a:lnT w="6350">
                      <a:solidFill>
                        <a:schemeClr val="tx1"/>
                      </a:solidFill>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1655251"/>
                  </a:ext>
                </a:extLst>
              </a:tr>
              <a:tr h="580986">
                <a:tc>
                  <a:txBody>
                    <a:bodyPr/>
                    <a:lstStyle/>
                    <a:p>
                      <a:r>
                        <a:rPr lang="en-US" sz="2200" b="1" dirty="0">
                          <a:solidFill>
                            <a:schemeClr val="tx1"/>
                          </a:solidFill>
                          <a:effectLst/>
                          <a:latin typeface="+mn-lt"/>
                          <a:ea typeface="Times" panose="02020603050405020304" pitchFamily="18" charset="0"/>
                          <a:cs typeface="Arial" panose="020B0604020202020204" pitchFamily="34" charset="0"/>
                        </a:rPr>
                        <a:t>Affection</a:t>
                      </a:r>
                      <a:endParaRPr lang="en-GB" sz="2200" b="1" dirty="0">
                        <a:solidFill>
                          <a:schemeClr val="tx1"/>
                        </a:solidFill>
                        <a:effectLst/>
                        <a:latin typeface="+mn-lt"/>
                        <a:ea typeface="Times" panose="02020603050405020304" pitchFamily="18" charset="0"/>
                        <a:cs typeface="Times New Roman" panose="02020603050405020304" pitchFamily="18" charset="0"/>
                      </a:endParaRPr>
                    </a:p>
                  </a:txBody>
                  <a:tcPr marL="68580" marR="68580" marT="0" marB="0">
                    <a:lnL w="6350">
                      <a:solidFill>
                        <a:schemeClr val="tx1"/>
                      </a:solid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lvl="0" indent="0">
                        <a:buFont typeface="Symbol" panose="05050102010706020507" pitchFamily="18" charset="2"/>
                        <a:buNone/>
                      </a:pPr>
                      <a:r>
                        <a:rPr lang="en-US" sz="2200" b="0" dirty="0">
                          <a:solidFill>
                            <a:schemeClr val="tx1"/>
                          </a:solidFill>
                          <a:effectLst/>
                          <a:latin typeface="+mn-lt"/>
                          <a:ea typeface="Times" panose="02020603050405020304" pitchFamily="18" charset="0"/>
                          <a:cs typeface="Arial" panose="020B0604020202020204" pitchFamily="34" charset="0"/>
                        </a:rPr>
                        <a:t>Comfort a child when distressed.</a:t>
                      </a:r>
                      <a:endParaRPr lang="en-GB" sz="2200" b="0" dirty="0">
                        <a:solidFill>
                          <a:schemeClr val="tx1"/>
                        </a:solidFill>
                        <a:effectLst/>
                        <a:latin typeface="+mn-lt"/>
                        <a:ea typeface="Times" panose="02020603050405020304" pitchFamily="18" charset="0"/>
                        <a:cs typeface="Times New Roman" panose="02020603050405020304" pitchFamily="18" charset="0"/>
                      </a:endParaRPr>
                    </a:p>
                    <a:p>
                      <a:pPr marL="0" lvl="0" indent="0">
                        <a:buFont typeface="Symbol" panose="05050102010706020507" pitchFamily="18" charset="2"/>
                        <a:buNone/>
                      </a:pPr>
                      <a:r>
                        <a:rPr lang="en-US" sz="2200" b="0" dirty="0">
                          <a:solidFill>
                            <a:schemeClr val="tx1"/>
                          </a:solidFill>
                          <a:effectLst/>
                          <a:latin typeface="+mn-lt"/>
                          <a:ea typeface="Times" panose="02020603050405020304" pitchFamily="18" charset="0"/>
                          <a:cs typeface="Arial" panose="020B0604020202020204" pitchFamily="34" charset="0"/>
                        </a:rPr>
                        <a:t>Show empathy.</a:t>
                      </a:r>
                      <a:endParaRPr lang="en-GB" sz="2200" b="0" dirty="0">
                        <a:solidFill>
                          <a:schemeClr val="tx1"/>
                        </a:solidFill>
                        <a:effectLst/>
                        <a:latin typeface="+mn-lt"/>
                        <a:ea typeface="Times" panose="02020603050405020304" pitchFamily="18" charset="0"/>
                        <a:cs typeface="Times New Roman" panose="02020603050405020304" pitchFamily="18" charset="0"/>
                      </a:endParaRPr>
                    </a:p>
                  </a:txBody>
                  <a:tcPr marL="68580" marR="68580" marT="0" marB="0" anchor="ctr">
                    <a:lnL w="6350">
                      <a:solidFill>
                        <a:schemeClr val="tx1"/>
                      </a:solidFill>
                    </a:lnL>
                    <a:lnR w="6350">
                      <a:solidFill>
                        <a:schemeClr val="tx1"/>
                      </a:solid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5376628"/>
                  </a:ext>
                </a:extLst>
              </a:tr>
              <a:tr h="580986">
                <a:tc>
                  <a:txBody>
                    <a:bodyPr/>
                    <a:lstStyle/>
                    <a:p>
                      <a:r>
                        <a:rPr lang="en-US" sz="2200" b="1" dirty="0">
                          <a:solidFill>
                            <a:schemeClr val="tx1"/>
                          </a:solidFill>
                          <a:effectLst/>
                          <a:latin typeface="+mn-lt"/>
                          <a:ea typeface="Times" panose="02020603050405020304" pitchFamily="18" charset="0"/>
                          <a:cs typeface="Arial" panose="020B0604020202020204" pitchFamily="34" charset="0"/>
                        </a:rPr>
                        <a:t>Sense of achievement</a:t>
                      </a:r>
                      <a:endParaRPr lang="en-GB" sz="2200" b="1" dirty="0">
                        <a:solidFill>
                          <a:schemeClr val="tx1"/>
                        </a:solidFill>
                        <a:effectLst/>
                        <a:latin typeface="+mn-lt"/>
                        <a:ea typeface="Times" panose="02020603050405020304" pitchFamily="18" charset="0"/>
                        <a:cs typeface="Times New Roman" panose="02020603050405020304" pitchFamily="18" charset="0"/>
                      </a:endParaRPr>
                    </a:p>
                  </a:txBody>
                  <a:tcPr marL="68580" marR="68580" marT="0" marB="0">
                    <a:lnL w="6350">
                      <a:solidFill>
                        <a:schemeClr val="tx1"/>
                      </a:solid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lvl="0" indent="0">
                        <a:buFont typeface="Symbol" panose="05050102010706020507" pitchFamily="18" charset="2"/>
                        <a:buNone/>
                      </a:pPr>
                      <a:r>
                        <a:rPr lang="en-US" sz="2200" b="0" dirty="0">
                          <a:solidFill>
                            <a:schemeClr val="tx1"/>
                          </a:solidFill>
                          <a:effectLst/>
                          <a:latin typeface="+mn-lt"/>
                          <a:ea typeface="Times" panose="02020603050405020304" pitchFamily="18" charset="0"/>
                          <a:cs typeface="Arial" panose="020B0604020202020204" pitchFamily="34" charset="0"/>
                        </a:rPr>
                        <a:t>Praise the child’s efforts not just the end result.</a:t>
                      </a:r>
                      <a:endParaRPr lang="en-GB" sz="2200" b="0" dirty="0">
                        <a:solidFill>
                          <a:schemeClr val="tx1"/>
                        </a:solidFill>
                        <a:effectLst/>
                        <a:latin typeface="+mn-lt"/>
                        <a:ea typeface="Times" panose="02020603050405020304" pitchFamily="18" charset="0"/>
                        <a:cs typeface="Times New Roman" panose="02020603050405020304" pitchFamily="18" charset="0"/>
                      </a:endParaRPr>
                    </a:p>
                    <a:p>
                      <a:pPr marL="0" lvl="0" indent="0">
                        <a:buFont typeface="Symbol" panose="05050102010706020507" pitchFamily="18" charset="2"/>
                        <a:buNone/>
                      </a:pPr>
                      <a:r>
                        <a:rPr lang="en-GB" sz="2200" b="0" noProof="0" dirty="0">
                          <a:solidFill>
                            <a:schemeClr val="tx1"/>
                          </a:solidFill>
                          <a:effectLst/>
                          <a:latin typeface="+mn-lt"/>
                          <a:ea typeface="Times" panose="02020603050405020304" pitchFamily="18" charset="0"/>
                          <a:cs typeface="Arial" panose="020B0604020202020204" pitchFamily="34" charset="0"/>
                        </a:rPr>
                        <a:t>Recognise</a:t>
                      </a:r>
                      <a:r>
                        <a:rPr lang="en-US" sz="2200" b="0" dirty="0">
                          <a:solidFill>
                            <a:schemeClr val="tx1"/>
                          </a:solidFill>
                          <a:effectLst/>
                          <a:latin typeface="+mn-lt"/>
                          <a:ea typeface="Times" panose="02020603050405020304" pitchFamily="18" charset="0"/>
                          <a:cs typeface="Arial" panose="020B0604020202020204" pitchFamily="34" charset="0"/>
                        </a:rPr>
                        <a:t> positive </a:t>
                      </a:r>
                      <a:r>
                        <a:rPr lang="en-GB" sz="2200" b="0" noProof="0" dirty="0">
                          <a:solidFill>
                            <a:schemeClr val="tx1"/>
                          </a:solidFill>
                          <a:effectLst/>
                          <a:latin typeface="+mn-lt"/>
                          <a:ea typeface="Times" panose="02020603050405020304" pitchFamily="18" charset="0"/>
                          <a:cs typeface="Arial" panose="020B0604020202020204" pitchFamily="34" charset="0"/>
                        </a:rPr>
                        <a:t>behaviour</a:t>
                      </a:r>
                      <a:r>
                        <a:rPr lang="en-US" sz="2200" b="0" dirty="0">
                          <a:solidFill>
                            <a:schemeClr val="tx1"/>
                          </a:solidFill>
                          <a:effectLst/>
                          <a:latin typeface="+mn-lt"/>
                          <a:ea typeface="Times" panose="02020603050405020304" pitchFamily="18" charset="0"/>
                          <a:cs typeface="Arial" panose="020B0604020202020204" pitchFamily="34" charset="0"/>
                        </a:rPr>
                        <a:t>.</a:t>
                      </a:r>
                      <a:endParaRPr lang="en-GB" sz="2200" b="0" dirty="0">
                        <a:solidFill>
                          <a:schemeClr val="tx1"/>
                        </a:solidFill>
                        <a:effectLst/>
                        <a:latin typeface="+mn-lt"/>
                        <a:ea typeface="Times" panose="02020603050405020304" pitchFamily="18" charset="0"/>
                        <a:cs typeface="Times New Roman" panose="02020603050405020304" pitchFamily="18" charset="0"/>
                      </a:endParaRPr>
                    </a:p>
                  </a:txBody>
                  <a:tcPr marL="68580" marR="68580" marT="0" marB="0" anchor="ctr">
                    <a:lnL w="6350">
                      <a:solidFill>
                        <a:schemeClr val="tx1"/>
                      </a:solidFill>
                    </a:lnL>
                    <a:lnR w="6350">
                      <a:solidFill>
                        <a:schemeClr val="tx1"/>
                      </a:solid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0022522"/>
                  </a:ext>
                </a:extLst>
              </a:tr>
              <a:tr h="580986">
                <a:tc>
                  <a:txBody>
                    <a:bodyPr/>
                    <a:lstStyle/>
                    <a:p>
                      <a:r>
                        <a:rPr lang="en-US" sz="2200" b="1" dirty="0">
                          <a:solidFill>
                            <a:schemeClr val="tx1"/>
                          </a:solidFill>
                          <a:effectLst/>
                          <a:latin typeface="+mn-lt"/>
                          <a:ea typeface="Times" panose="02020603050405020304" pitchFamily="18" charset="0"/>
                          <a:cs typeface="Arial" panose="020B0604020202020204" pitchFamily="34" charset="0"/>
                        </a:rPr>
                        <a:t>Feeling valued</a:t>
                      </a:r>
                      <a:endParaRPr lang="en-GB" sz="2200" b="1" dirty="0">
                        <a:solidFill>
                          <a:schemeClr val="tx1"/>
                        </a:solidFill>
                        <a:effectLst/>
                        <a:latin typeface="+mn-lt"/>
                        <a:ea typeface="Times" panose="02020603050405020304" pitchFamily="18" charset="0"/>
                        <a:cs typeface="Times New Roman" panose="02020603050405020304" pitchFamily="18" charset="0"/>
                      </a:endParaRPr>
                    </a:p>
                  </a:txBody>
                  <a:tcPr marL="68580" marR="68580" marT="0" marB="0">
                    <a:lnL w="6350">
                      <a:solidFill>
                        <a:schemeClr val="tx1"/>
                      </a:solidFill>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lvl="0" indent="0">
                        <a:buFont typeface="Symbol" panose="05050102010706020507" pitchFamily="18" charset="2"/>
                        <a:buNone/>
                      </a:pPr>
                      <a:r>
                        <a:rPr lang="en-US" sz="2200" b="0" dirty="0">
                          <a:solidFill>
                            <a:schemeClr val="tx1"/>
                          </a:solidFill>
                          <a:effectLst/>
                          <a:latin typeface="+mn-lt"/>
                          <a:ea typeface="Times" panose="02020603050405020304" pitchFamily="18" charset="0"/>
                          <a:cs typeface="Arial" panose="020B0604020202020204" pitchFamily="34" charset="0"/>
                        </a:rPr>
                        <a:t>Display the child’s artwork.</a:t>
                      </a:r>
                      <a:endParaRPr lang="en-GB" sz="2200" b="0" dirty="0">
                        <a:solidFill>
                          <a:schemeClr val="tx1"/>
                        </a:solidFill>
                        <a:effectLst/>
                        <a:latin typeface="+mn-lt"/>
                        <a:ea typeface="Times" panose="02020603050405020304" pitchFamily="18" charset="0"/>
                        <a:cs typeface="Times New Roman" panose="02020603050405020304" pitchFamily="18" charset="0"/>
                      </a:endParaRPr>
                    </a:p>
                    <a:p>
                      <a:pPr marL="0" lvl="0" indent="0">
                        <a:buFont typeface="Symbol" panose="05050102010706020507" pitchFamily="18" charset="2"/>
                        <a:buNone/>
                      </a:pPr>
                      <a:r>
                        <a:rPr lang="en-US" sz="2200" b="0" dirty="0">
                          <a:solidFill>
                            <a:schemeClr val="tx1"/>
                          </a:solidFill>
                          <a:effectLst/>
                          <a:latin typeface="+mn-lt"/>
                          <a:ea typeface="Times" panose="02020603050405020304" pitchFamily="18" charset="0"/>
                          <a:cs typeface="Arial" panose="020B0604020202020204" pitchFamily="34" charset="0"/>
                        </a:rPr>
                        <a:t>Show an interest in the child’s culture.</a:t>
                      </a:r>
                      <a:endParaRPr lang="en-GB" sz="2200" b="0" dirty="0">
                        <a:solidFill>
                          <a:schemeClr val="tx1"/>
                        </a:solidFill>
                        <a:effectLst/>
                        <a:latin typeface="+mn-lt"/>
                        <a:ea typeface="Times" panose="02020603050405020304" pitchFamily="18" charset="0"/>
                        <a:cs typeface="Times New Roman" panose="02020603050405020304" pitchFamily="18" charset="0"/>
                      </a:endParaRPr>
                    </a:p>
                    <a:p>
                      <a:pPr marL="0" lvl="0" indent="0">
                        <a:buFont typeface="Symbol" panose="05050102010706020507" pitchFamily="18" charset="2"/>
                        <a:buNone/>
                      </a:pPr>
                      <a:r>
                        <a:rPr lang="en-US" sz="2200" b="0" dirty="0">
                          <a:solidFill>
                            <a:schemeClr val="tx1"/>
                          </a:solidFill>
                          <a:effectLst/>
                          <a:latin typeface="+mn-lt"/>
                          <a:ea typeface="Times" panose="02020603050405020304" pitchFamily="18" charset="0"/>
                          <a:cs typeface="Arial" panose="020B0604020202020204" pitchFamily="34" charset="0"/>
                        </a:rPr>
                        <a:t>Listen attentively to the child.</a:t>
                      </a:r>
                      <a:endParaRPr lang="en-GB" sz="2200" b="0" dirty="0">
                        <a:solidFill>
                          <a:schemeClr val="tx1"/>
                        </a:solidFill>
                        <a:effectLst/>
                        <a:latin typeface="+mn-lt"/>
                        <a:ea typeface="Times" panose="02020603050405020304" pitchFamily="18" charset="0"/>
                        <a:cs typeface="Times New Roman" panose="02020603050405020304" pitchFamily="18" charset="0"/>
                      </a:endParaRPr>
                    </a:p>
                    <a:p>
                      <a:pPr marL="0" lvl="0" indent="0">
                        <a:buFont typeface="Symbol" panose="05050102010706020507" pitchFamily="18" charset="2"/>
                        <a:buNone/>
                      </a:pPr>
                      <a:r>
                        <a:rPr lang="en-GB" sz="2200" b="0" noProof="0" dirty="0">
                          <a:solidFill>
                            <a:schemeClr val="tx1"/>
                          </a:solidFill>
                          <a:effectLst/>
                          <a:latin typeface="+mn-lt"/>
                          <a:ea typeface="Times" panose="02020603050405020304" pitchFamily="18" charset="0"/>
                          <a:cs typeface="Arial" panose="020B0604020202020204" pitchFamily="34" charset="0"/>
                        </a:rPr>
                        <a:t>Recognise</a:t>
                      </a:r>
                      <a:r>
                        <a:rPr lang="en-US" sz="2200" b="0" dirty="0">
                          <a:solidFill>
                            <a:schemeClr val="tx1"/>
                          </a:solidFill>
                          <a:effectLst/>
                          <a:latin typeface="+mn-lt"/>
                          <a:ea typeface="Times" panose="02020603050405020304" pitchFamily="18" charset="0"/>
                          <a:cs typeface="Arial" panose="020B0604020202020204" pitchFamily="34" charset="0"/>
                        </a:rPr>
                        <a:t> their needs.</a:t>
                      </a:r>
                      <a:endParaRPr lang="en-GB" sz="2200" b="0" dirty="0">
                        <a:solidFill>
                          <a:schemeClr val="tx1"/>
                        </a:solidFill>
                        <a:effectLst/>
                        <a:latin typeface="+mn-lt"/>
                        <a:ea typeface="Times" panose="02020603050405020304" pitchFamily="18" charset="0"/>
                        <a:cs typeface="Times New Roman" panose="02020603050405020304" pitchFamily="18" charset="0"/>
                      </a:endParaRPr>
                    </a:p>
                  </a:txBody>
                  <a:tcPr marL="68580" marR="68580" marT="0" marB="0" anchor="ctr">
                    <a:lnL w="6350">
                      <a:solidFill>
                        <a:schemeClr val="tx1"/>
                      </a:solidFill>
                    </a:lnL>
                    <a:lnR w="6350">
                      <a:solidFill>
                        <a:schemeClr val="tx1"/>
                      </a:solid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0995147"/>
                  </a:ext>
                </a:extLst>
              </a:tr>
              <a:tr h="786285">
                <a:tc>
                  <a:txBody>
                    <a:bodyPr/>
                    <a:lstStyle/>
                    <a:p>
                      <a:r>
                        <a:rPr lang="en-US" sz="2200" b="1" dirty="0">
                          <a:solidFill>
                            <a:schemeClr val="tx1"/>
                          </a:solidFill>
                          <a:effectLst/>
                          <a:latin typeface="+mn-lt"/>
                          <a:ea typeface="Times" panose="02020603050405020304" pitchFamily="18" charset="0"/>
                          <a:cs typeface="Arial" panose="020B0604020202020204" pitchFamily="34" charset="0"/>
                        </a:rPr>
                        <a:t>Establishing emotional boundaries</a:t>
                      </a:r>
                      <a:endParaRPr lang="en-GB" sz="2200" b="1" dirty="0">
                        <a:solidFill>
                          <a:schemeClr val="tx1"/>
                        </a:solidFill>
                        <a:effectLst/>
                        <a:latin typeface="+mn-lt"/>
                        <a:ea typeface="Times" panose="02020603050405020304" pitchFamily="18" charset="0"/>
                        <a:cs typeface="Times New Roman" panose="02020603050405020304" pitchFamily="18" charset="0"/>
                      </a:endParaRPr>
                    </a:p>
                  </a:txBody>
                  <a:tcPr marL="68580" marR="68580" marT="0" marB="0">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c>
                  <a:txBody>
                    <a:bodyPr/>
                    <a:lstStyle/>
                    <a:p>
                      <a:pPr marL="0" lvl="0" indent="0">
                        <a:buFont typeface="Symbol" panose="05050102010706020507" pitchFamily="18" charset="2"/>
                        <a:buNone/>
                      </a:pPr>
                      <a:r>
                        <a:rPr lang="en-US" sz="2200" b="0" dirty="0">
                          <a:solidFill>
                            <a:schemeClr val="tx1"/>
                          </a:solidFill>
                          <a:effectLst/>
                          <a:latin typeface="+mn-lt"/>
                          <a:ea typeface="Times" panose="02020603050405020304" pitchFamily="18" charset="0"/>
                          <a:cs typeface="Arial" panose="020B0604020202020204" pitchFamily="34" charset="0"/>
                        </a:rPr>
                        <a:t>Provide consistency with rules.</a:t>
                      </a:r>
                      <a:endParaRPr lang="en-GB" sz="2200" b="0" dirty="0">
                        <a:solidFill>
                          <a:schemeClr val="tx1"/>
                        </a:solidFill>
                        <a:effectLst/>
                        <a:latin typeface="+mn-lt"/>
                        <a:ea typeface="Times" panose="02020603050405020304" pitchFamily="18" charset="0"/>
                        <a:cs typeface="Times New Roman" panose="02020603050405020304" pitchFamily="18" charset="0"/>
                      </a:endParaRPr>
                    </a:p>
                  </a:txBody>
                  <a:tcPr marL="68580" marR="68580" marT="0" marB="0" anchor="ctr">
                    <a:lnL w="6350" cap="flat" cmpd="sng" algn="ctr">
                      <a:solidFill>
                        <a:schemeClr val="tx1"/>
                      </a:solidFill>
                      <a:prstDash val="solid"/>
                      <a:round/>
                      <a:headEnd type="none" w="med" len="med"/>
                      <a:tailEnd type="none" w="med" len="med"/>
                    </a:lnL>
                    <a:lnR w="6350">
                      <a:solidFill>
                        <a:schemeClr val="tx1"/>
                      </a:solid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6429891"/>
                  </a:ext>
                </a:extLst>
              </a:tr>
            </a:tbl>
          </a:graphicData>
        </a:graphic>
      </p:graphicFrame>
    </p:spTree>
    <p:extLst>
      <p:ext uri="{BB962C8B-B14F-4D97-AF65-F5344CB8AC3E}">
        <p14:creationId xmlns:p14="http://schemas.microsoft.com/office/powerpoint/2010/main" val="2710788832"/>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11">
            <a:extLst>
              <a:ext uri="{FF2B5EF4-FFF2-40B4-BE49-F238E27FC236}">
                <a16:creationId xmlns:a16="http://schemas.microsoft.com/office/drawing/2014/main" id="{A8DCC952-1070-4B65-89E5-F5D3FB7E33E4}"/>
              </a:ext>
            </a:extLst>
          </p:cNvPr>
          <p:cNvGraphicFramePr>
            <a:graphicFrameLocks noGrp="1"/>
          </p:cNvGraphicFramePr>
          <p:nvPr/>
        </p:nvGraphicFramePr>
        <p:xfrm>
          <a:off x="2" y="-20830"/>
          <a:ext cx="12191998" cy="304800"/>
        </p:xfrm>
        <a:graphic>
          <a:graphicData uri="http://schemas.openxmlformats.org/drawingml/2006/table">
            <a:tbl>
              <a:tblPr firstRow="1" bandRow="1">
                <a:tableStyleId>{5940675A-B579-460E-94D1-54222C63F5DA}</a:tableStyleId>
              </a:tblPr>
              <a:tblGrid>
                <a:gridCol w="1741714">
                  <a:extLst>
                    <a:ext uri="{9D8B030D-6E8A-4147-A177-3AD203B41FA5}">
                      <a16:colId xmlns:a16="http://schemas.microsoft.com/office/drawing/2014/main" val="788412517"/>
                    </a:ext>
                  </a:extLst>
                </a:gridCol>
                <a:gridCol w="1741714">
                  <a:extLst>
                    <a:ext uri="{9D8B030D-6E8A-4147-A177-3AD203B41FA5}">
                      <a16:colId xmlns:a16="http://schemas.microsoft.com/office/drawing/2014/main" val="233368985"/>
                    </a:ext>
                  </a:extLst>
                </a:gridCol>
                <a:gridCol w="1741714">
                  <a:extLst>
                    <a:ext uri="{9D8B030D-6E8A-4147-A177-3AD203B41FA5}">
                      <a16:colId xmlns:a16="http://schemas.microsoft.com/office/drawing/2014/main" val="4189565570"/>
                    </a:ext>
                  </a:extLst>
                </a:gridCol>
                <a:gridCol w="1741714">
                  <a:extLst>
                    <a:ext uri="{9D8B030D-6E8A-4147-A177-3AD203B41FA5}">
                      <a16:colId xmlns:a16="http://schemas.microsoft.com/office/drawing/2014/main" val="3984220694"/>
                    </a:ext>
                  </a:extLst>
                </a:gridCol>
                <a:gridCol w="1741714">
                  <a:extLst>
                    <a:ext uri="{9D8B030D-6E8A-4147-A177-3AD203B41FA5}">
                      <a16:colId xmlns:a16="http://schemas.microsoft.com/office/drawing/2014/main" val="2691488439"/>
                    </a:ext>
                  </a:extLst>
                </a:gridCol>
                <a:gridCol w="1741714">
                  <a:extLst>
                    <a:ext uri="{9D8B030D-6E8A-4147-A177-3AD203B41FA5}">
                      <a16:colId xmlns:a16="http://schemas.microsoft.com/office/drawing/2014/main" val="2993136711"/>
                    </a:ext>
                  </a:extLst>
                </a:gridCol>
                <a:gridCol w="1741714">
                  <a:extLst>
                    <a:ext uri="{9D8B030D-6E8A-4147-A177-3AD203B41FA5}">
                      <a16:colId xmlns:a16="http://schemas.microsoft.com/office/drawing/2014/main" val="1479025063"/>
                    </a:ext>
                  </a:extLst>
                </a:gridCol>
              </a:tblGrid>
              <a:tr h="296257">
                <a:tc>
                  <a:txBody>
                    <a:bodyPr/>
                    <a:lstStyle/>
                    <a:p>
                      <a:pPr algn="ctr"/>
                      <a:r>
                        <a:rPr lang="en-GB" sz="1400" b="1" dirty="0">
                          <a:solidFill>
                            <a:schemeClr val="tx1"/>
                          </a:solidFill>
                        </a:rPr>
                        <a:t>      Do it now task                           </a:t>
                      </a:r>
                    </a:p>
                  </a:txBody>
                  <a:tcPr>
                    <a:noFill/>
                  </a:tcPr>
                </a:tc>
                <a:tc>
                  <a:txBody>
                    <a:bodyPr/>
                    <a:lstStyle/>
                    <a:p>
                      <a:pPr algn="ctr"/>
                      <a:r>
                        <a:rPr lang="en-GB" sz="1400" b="1" dirty="0">
                          <a:solidFill>
                            <a:schemeClr val="tx1"/>
                          </a:solidFill>
                        </a:rPr>
                        <a:t>      Success criteria</a:t>
                      </a:r>
                    </a:p>
                  </a:txBody>
                  <a:tcPr>
                    <a:solidFill>
                      <a:schemeClr val="bg1"/>
                    </a:solidFill>
                  </a:tcPr>
                </a:tc>
                <a:tc>
                  <a:txBody>
                    <a:bodyPr/>
                    <a:lstStyle/>
                    <a:p>
                      <a:pPr algn="ctr"/>
                      <a:r>
                        <a:rPr lang="en-GB" sz="1400" b="1" dirty="0">
                          <a:solidFill>
                            <a:schemeClr val="tx1"/>
                          </a:solidFill>
                        </a:rPr>
                        <a:t>   The bigger picture</a:t>
                      </a:r>
                    </a:p>
                  </a:txBody>
                  <a:tcPr>
                    <a:noFill/>
                  </a:tcPr>
                </a:tc>
                <a:tc>
                  <a:txBody>
                    <a:bodyPr/>
                    <a:lstStyle/>
                    <a:p>
                      <a:pPr algn="ctr"/>
                      <a:r>
                        <a:rPr lang="en-GB" sz="1400" b="1" dirty="0">
                          <a:solidFill>
                            <a:schemeClr val="tx1"/>
                          </a:solidFill>
                        </a:rPr>
                        <a:t>      New information</a:t>
                      </a:r>
                    </a:p>
                  </a:txBody>
                  <a:tcPr>
                    <a:noFill/>
                  </a:tcPr>
                </a:tc>
                <a:tc>
                  <a:txBody>
                    <a:bodyPr/>
                    <a:lstStyle/>
                    <a:p>
                      <a:pPr algn="ctr"/>
                      <a:r>
                        <a:rPr lang="en-GB" sz="1400" b="1" dirty="0">
                          <a:solidFill>
                            <a:schemeClr val="tx1"/>
                          </a:solidFill>
                        </a:rPr>
                        <a:t>      Application</a:t>
                      </a:r>
                    </a:p>
                  </a:txBody>
                  <a:tcPr>
                    <a:noFill/>
                  </a:tcPr>
                </a:tc>
                <a:tc>
                  <a:txBody>
                    <a:bodyPr/>
                    <a:lstStyle/>
                    <a:p>
                      <a:pPr algn="ctr"/>
                      <a:r>
                        <a:rPr lang="en-GB" sz="1400" b="1" dirty="0">
                          <a:solidFill>
                            <a:schemeClr val="tx1"/>
                          </a:solidFill>
                        </a:rPr>
                        <a:t>Demonstrate success </a:t>
                      </a:r>
                    </a:p>
                  </a:txBody>
                  <a:tcPr>
                    <a:noFill/>
                  </a:tcPr>
                </a:tc>
                <a:tc>
                  <a:txBody>
                    <a:bodyPr/>
                    <a:lstStyle/>
                    <a:p>
                      <a:pPr algn="ctr"/>
                      <a:r>
                        <a:rPr lang="en-GB" sz="1400" b="1" dirty="0">
                          <a:solidFill>
                            <a:schemeClr val="tx1"/>
                          </a:solidFill>
                        </a:rPr>
                        <a:t>Plenary</a:t>
                      </a:r>
                    </a:p>
                  </a:txBody>
                  <a:tcPr>
                    <a:noFill/>
                  </a:tcPr>
                </a:tc>
                <a:extLst>
                  <a:ext uri="{0D108BD9-81ED-4DB2-BD59-A6C34878D82A}">
                    <a16:rowId xmlns:a16="http://schemas.microsoft.com/office/drawing/2014/main" val="3207196843"/>
                  </a:ext>
                </a:extLst>
              </a:tr>
            </a:tbl>
          </a:graphicData>
        </a:graphic>
      </p:graphicFrame>
      <p:pic>
        <p:nvPicPr>
          <p:cNvPr id="10" name="Picture 9">
            <a:extLst>
              <a:ext uri="{FF2B5EF4-FFF2-40B4-BE49-F238E27FC236}">
                <a16:creationId xmlns:a16="http://schemas.microsoft.com/office/drawing/2014/main" id="{359E1829-71D7-4F29-83C5-66C929DB7EA7}"/>
              </a:ext>
            </a:extLst>
          </p:cNvPr>
          <p:cNvPicPr>
            <a:picLocks noChangeAspect="1"/>
          </p:cNvPicPr>
          <p:nvPr/>
        </p:nvPicPr>
        <p:blipFill>
          <a:blip r:embed="rId3"/>
          <a:stretch>
            <a:fillRect/>
          </a:stretch>
        </p:blipFill>
        <p:spPr>
          <a:xfrm>
            <a:off x="70146" y="9555"/>
            <a:ext cx="313151" cy="247413"/>
          </a:xfrm>
          <a:prstGeom prst="rect">
            <a:avLst/>
          </a:prstGeom>
        </p:spPr>
      </p:pic>
      <p:pic>
        <p:nvPicPr>
          <p:cNvPr id="12" name="Picture 11">
            <a:extLst>
              <a:ext uri="{FF2B5EF4-FFF2-40B4-BE49-F238E27FC236}">
                <a16:creationId xmlns:a16="http://schemas.microsoft.com/office/drawing/2014/main" id="{97434814-A2F7-4191-80D8-B71A52582A48}"/>
              </a:ext>
            </a:extLst>
          </p:cNvPr>
          <p:cNvPicPr>
            <a:picLocks noChangeAspect="1"/>
          </p:cNvPicPr>
          <p:nvPr/>
        </p:nvPicPr>
        <p:blipFill>
          <a:blip r:embed="rId4"/>
          <a:stretch>
            <a:fillRect/>
          </a:stretch>
        </p:blipFill>
        <p:spPr>
          <a:xfrm>
            <a:off x="1810961" y="9555"/>
            <a:ext cx="313151" cy="255935"/>
          </a:xfrm>
          <a:prstGeom prst="rect">
            <a:avLst/>
          </a:prstGeom>
        </p:spPr>
      </p:pic>
      <p:pic>
        <p:nvPicPr>
          <p:cNvPr id="13" name="Picture 12">
            <a:extLst>
              <a:ext uri="{FF2B5EF4-FFF2-40B4-BE49-F238E27FC236}">
                <a16:creationId xmlns:a16="http://schemas.microsoft.com/office/drawing/2014/main" id="{FAD716A2-E94A-4C15-8156-7DB5B94B39D3}"/>
              </a:ext>
            </a:extLst>
          </p:cNvPr>
          <p:cNvPicPr>
            <a:picLocks noChangeAspect="1"/>
          </p:cNvPicPr>
          <p:nvPr/>
        </p:nvPicPr>
        <p:blipFill rotWithShape="1">
          <a:blip r:embed="rId5"/>
          <a:srcRect l="9503" t="19543" r="8966" b="5431"/>
          <a:stretch/>
        </p:blipFill>
        <p:spPr>
          <a:xfrm>
            <a:off x="5273793" y="9521"/>
            <a:ext cx="286895" cy="244097"/>
          </a:xfrm>
          <a:prstGeom prst="rect">
            <a:avLst/>
          </a:prstGeom>
        </p:spPr>
      </p:pic>
      <p:pic>
        <p:nvPicPr>
          <p:cNvPr id="14" name="Picture 13">
            <a:extLst>
              <a:ext uri="{FF2B5EF4-FFF2-40B4-BE49-F238E27FC236}">
                <a16:creationId xmlns:a16="http://schemas.microsoft.com/office/drawing/2014/main" id="{3FAA1CF4-3DA0-44D6-B701-D4124E65FCE2}"/>
              </a:ext>
            </a:extLst>
          </p:cNvPr>
          <p:cNvPicPr>
            <a:picLocks noChangeAspect="1"/>
          </p:cNvPicPr>
          <p:nvPr/>
        </p:nvPicPr>
        <p:blipFill>
          <a:blip r:embed="rId6"/>
          <a:stretch>
            <a:fillRect/>
          </a:stretch>
        </p:blipFill>
        <p:spPr>
          <a:xfrm>
            <a:off x="3406646" y="-21224"/>
            <a:ext cx="357366" cy="283556"/>
          </a:xfrm>
          <a:prstGeom prst="rect">
            <a:avLst/>
          </a:prstGeom>
        </p:spPr>
      </p:pic>
      <p:pic>
        <p:nvPicPr>
          <p:cNvPr id="15" name="Picture 14">
            <a:extLst>
              <a:ext uri="{FF2B5EF4-FFF2-40B4-BE49-F238E27FC236}">
                <a16:creationId xmlns:a16="http://schemas.microsoft.com/office/drawing/2014/main" id="{A7675AA0-887C-4014-ABD5-9CFAF652EA4A}"/>
              </a:ext>
            </a:extLst>
          </p:cNvPr>
          <p:cNvPicPr>
            <a:picLocks noChangeAspect="1"/>
          </p:cNvPicPr>
          <p:nvPr/>
        </p:nvPicPr>
        <p:blipFill rotWithShape="1">
          <a:blip r:embed="rId7"/>
          <a:srcRect l="13149" t="8400" r="8666" b="13651"/>
          <a:stretch/>
        </p:blipFill>
        <p:spPr>
          <a:xfrm>
            <a:off x="7033253" y="9956"/>
            <a:ext cx="370574" cy="243226"/>
          </a:xfrm>
          <a:prstGeom prst="rect">
            <a:avLst/>
          </a:prstGeom>
        </p:spPr>
      </p:pic>
      <p:pic>
        <p:nvPicPr>
          <p:cNvPr id="16" name="Picture 15">
            <a:extLst>
              <a:ext uri="{FF2B5EF4-FFF2-40B4-BE49-F238E27FC236}">
                <a16:creationId xmlns:a16="http://schemas.microsoft.com/office/drawing/2014/main" id="{BC44DF4D-36C9-41B2-B3D4-AF2E82746E73}"/>
              </a:ext>
            </a:extLst>
          </p:cNvPr>
          <p:cNvPicPr>
            <a:picLocks noChangeAspect="1"/>
          </p:cNvPicPr>
          <p:nvPr/>
        </p:nvPicPr>
        <p:blipFill rotWithShape="1">
          <a:blip r:embed="rId8"/>
          <a:srcRect l="9702" t="25991" r="7312" b="8899"/>
          <a:stretch/>
        </p:blipFill>
        <p:spPr>
          <a:xfrm>
            <a:off x="10576047" y="10430"/>
            <a:ext cx="455274" cy="242277"/>
          </a:xfrm>
          <a:prstGeom prst="rect">
            <a:avLst/>
          </a:prstGeom>
        </p:spPr>
      </p:pic>
      <p:pic>
        <p:nvPicPr>
          <p:cNvPr id="17" name="Picture 16" descr="Image result for plenary">
            <a:extLst>
              <a:ext uri="{FF2B5EF4-FFF2-40B4-BE49-F238E27FC236}">
                <a16:creationId xmlns:a16="http://schemas.microsoft.com/office/drawing/2014/main" id="{C13F61D3-C7F4-4B1F-8917-A4137B05D488}"/>
              </a:ext>
            </a:extLst>
          </p:cNvPr>
          <p:cNvPicPr/>
          <p:nvPr/>
        </p:nvPicPr>
        <p:blipFill rotWithShape="1">
          <a:blip r:embed="rId9" cstate="print">
            <a:extLst>
              <a:ext uri="{28A0092B-C50C-407E-A947-70E740481C1C}">
                <a14:useLocalDpi xmlns:a14="http://schemas.microsoft.com/office/drawing/2010/main" val="0"/>
              </a:ext>
            </a:extLst>
          </a:blip>
          <a:srcRect l="12838" r="41946"/>
          <a:stretch/>
        </p:blipFill>
        <p:spPr bwMode="auto">
          <a:xfrm>
            <a:off x="8516846" y="-42468"/>
            <a:ext cx="216062" cy="304800"/>
          </a:xfrm>
          <a:prstGeom prst="rect">
            <a:avLst/>
          </a:prstGeom>
          <a:noFill/>
        </p:spPr>
      </p:pic>
      <p:sp>
        <p:nvSpPr>
          <p:cNvPr id="20" name="TextBox 19">
            <a:extLst>
              <a:ext uri="{FF2B5EF4-FFF2-40B4-BE49-F238E27FC236}">
                <a16:creationId xmlns:a16="http://schemas.microsoft.com/office/drawing/2014/main" id="{E66A5763-DE82-4ABF-9D8D-D7E5CA7148A9}"/>
              </a:ext>
            </a:extLst>
          </p:cNvPr>
          <p:cNvSpPr txBox="1"/>
          <p:nvPr/>
        </p:nvSpPr>
        <p:spPr>
          <a:xfrm>
            <a:off x="-18740" y="302067"/>
            <a:ext cx="12210740" cy="461665"/>
          </a:xfrm>
          <a:prstGeom prst="rect">
            <a:avLst/>
          </a:prstGeom>
          <a:solidFill>
            <a:srgbClr val="FABCE5"/>
          </a:solidFill>
          <a:ln w="38100">
            <a:noFill/>
          </a:ln>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solidFill>
                    <a:sysClr val="windowText" lastClr="000000"/>
                  </a:solidFill>
                </a:ln>
                <a:solidFill>
                  <a:prstClr val="black"/>
                </a:solidFill>
                <a:effectLst/>
                <a:uLnTx/>
                <a:uFillTx/>
                <a:latin typeface="Calibri" panose="020F0502020204030204"/>
                <a:ea typeface="+mn-ea"/>
                <a:cs typeface="+mn-cs"/>
              </a:rPr>
              <a:t>CA3 Revision</a:t>
            </a:r>
            <a:endParaRPr kumimoji="0" lang="en-GB" sz="24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A4BE5B84-34E6-491F-9BAF-33514BD34B23}"/>
              </a:ext>
            </a:extLst>
          </p:cNvPr>
          <p:cNvSpPr txBox="1"/>
          <p:nvPr/>
        </p:nvSpPr>
        <p:spPr>
          <a:xfrm>
            <a:off x="3965695" y="2592246"/>
            <a:ext cx="4377837" cy="2014597"/>
          </a:xfrm>
          <a:prstGeom prst="cloud">
            <a:avLst/>
          </a:prstGeom>
          <a:solidFill>
            <a:schemeClr val="accent3">
              <a:lumMod val="40000"/>
              <a:lumOff val="60000"/>
            </a:schemeClr>
          </a:solidFill>
          <a:ln w="38100"/>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solidFill>
                    <a:sysClr val="windowText" lastClr="000000"/>
                  </a:solidFill>
                </a:ln>
                <a:solidFill>
                  <a:prstClr val="black"/>
                </a:solidFill>
                <a:effectLst/>
                <a:uLnTx/>
                <a:uFillTx/>
                <a:latin typeface="Calibri" panose="020F0502020204030204"/>
                <a:ea typeface="+mn-ea"/>
                <a:cs typeface="+mn-cs"/>
              </a:rPr>
              <a:t>How will meeting children’s needs support their holistic development?</a:t>
            </a:r>
          </a:p>
        </p:txBody>
      </p:sp>
      <p:sp>
        <p:nvSpPr>
          <p:cNvPr id="21" name="TextBox 20">
            <a:extLst>
              <a:ext uri="{FF2B5EF4-FFF2-40B4-BE49-F238E27FC236}">
                <a16:creationId xmlns:a16="http://schemas.microsoft.com/office/drawing/2014/main" id="{9044F189-D21A-480E-B772-0DBCC31AFA61}"/>
              </a:ext>
            </a:extLst>
          </p:cNvPr>
          <p:cNvSpPr txBox="1"/>
          <p:nvPr/>
        </p:nvSpPr>
        <p:spPr>
          <a:xfrm>
            <a:off x="760235" y="1501849"/>
            <a:ext cx="5047246" cy="707886"/>
          </a:xfrm>
          <a:prstGeom prst="rect">
            <a:avLst/>
          </a:prstGeom>
          <a:noFill/>
        </p:spPr>
        <p:txBody>
          <a:bodyPr wrap="square">
            <a:spAutoFit/>
          </a:bodyPr>
          <a:lstStyle/>
          <a:p>
            <a:pPr lvl="0" algn="ctr">
              <a:tabLst>
                <a:tab pos="1263650" algn="l"/>
              </a:tabLst>
            </a:pPr>
            <a:r>
              <a:rPr lang="en-US" sz="2000" b="1" dirty="0">
                <a:ea typeface="Times" panose="02020603050405020304" pitchFamily="18" charset="0"/>
                <a:cs typeface="Arial" panose="020B0604020202020204" pitchFamily="34" charset="0"/>
              </a:rPr>
              <a:t>S</a:t>
            </a:r>
            <a:r>
              <a:rPr lang="en-US" sz="2000" b="1" dirty="0">
                <a:effectLst/>
                <a:ea typeface="Times" panose="02020603050405020304" pitchFamily="18" charset="0"/>
                <a:cs typeface="Arial" panose="020B0604020202020204" pitchFamily="34" charset="0"/>
              </a:rPr>
              <a:t>upport their levels of concentration so they can learn new things.</a:t>
            </a:r>
            <a:endParaRPr lang="en-GB" sz="2000" b="1" dirty="0">
              <a:effectLst/>
              <a:ea typeface="Times"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29CD6235-753E-48EB-B29B-6E621E367982}"/>
              </a:ext>
            </a:extLst>
          </p:cNvPr>
          <p:cNvSpPr txBox="1"/>
          <p:nvPr/>
        </p:nvSpPr>
        <p:spPr>
          <a:xfrm>
            <a:off x="659561" y="3244992"/>
            <a:ext cx="2929101" cy="707886"/>
          </a:xfrm>
          <a:prstGeom prst="rect">
            <a:avLst/>
          </a:prstGeom>
          <a:noFill/>
        </p:spPr>
        <p:txBody>
          <a:bodyPr wrap="square">
            <a:spAutoFit/>
          </a:bodyPr>
          <a:lstStyle/>
          <a:p>
            <a:pPr lvl="0" algn="ctr">
              <a:tabLst>
                <a:tab pos="1263650" algn="l"/>
              </a:tabLst>
            </a:pPr>
            <a:r>
              <a:rPr lang="en-US" sz="2000" b="1" dirty="0">
                <a:ea typeface="Times" panose="02020603050405020304" pitchFamily="18" charset="0"/>
                <a:cs typeface="Arial" panose="020B0604020202020204" pitchFamily="34" charset="0"/>
              </a:rPr>
              <a:t>I</a:t>
            </a:r>
            <a:r>
              <a:rPr lang="en-US" sz="2000" b="1" dirty="0">
                <a:effectLst/>
                <a:ea typeface="Times" panose="02020603050405020304" pitchFamily="18" charset="0"/>
                <a:cs typeface="Arial" panose="020B0604020202020204" pitchFamily="34" charset="0"/>
              </a:rPr>
              <a:t>ncrease their positive self-concept.</a:t>
            </a:r>
            <a:endParaRPr lang="en-GB" sz="2000" b="1" dirty="0">
              <a:effectLst/>
              <a:ea typeface="Times" panose="02020603050405020304" pitchFamily="18" charset="0"/>
              <a:cs typeface="Times New Roman" panose="02020603050405020304" pitchFamily="18" charset="0"/>
            </a:endParaRPr>
          </a:p>
        </p:txBody>
      </p:sp>
      <p:sp>
        <p:nvSpPr>
          <p:cNvPr id="24" name="TextBox 23">
            <a:extLst>
              <a:ext uri="{FF2B5EF4-FFF2-40B4-BE49-F238E27FC236}">
                <a16:creationId xmlns:a16="http://schemas.microsoft.com/office/drawing/2014/main" id="{A5BC0091-EED9-4373-B4BA-A443AA560FA5}"/>
              </a:ext>
            </a:extLst>
          </p:cNvPr>
          <p:cNvSpPr txBox="1"/>
          <p:nvPr/>
        </p:nvSpPr>
        <p:spPr>
          <a:xfrm>
            <a:off x="7341168" y="1693105"/>
            <a:ext cx="3690153" cy="707886"/>
          </a:xfrm>
          <a:prstGeom prst="rect">
            <a:avLst/>
          </a:prstGeom>
          <a:noFill/>
        </p:spPr>
        <p:txBody>
          <a:bodyPr wrap="square">
            <a:spAutoFit/>
          </a:bodyPr>
          <a:lstStyle/>
          <a:p>
            <a:pPr lvl="0" algn="ctr">
              <a:tabLst>
                <a:tab pos="1263650" algn="l"/>
              </a:tabLst>
            </a:pPr>
            <a:r>
              <a:rPr lang="en-US" sz="2000" b="1" dirty="0">
                <a:effectLst/>
                <a:ea typeface="Times" panose="02020603050405020304" pitchFamily="18" charset="0"/>
                <a:cs typeface="Arial" panose="020B0604020202020204" pitchFamily="34" charset="0"/>
              </a:rPr>
              <a:t>Help them to grow physically and mentally strong and healthy.</a:t>
            </a:r>
            <a:endParaRPr lang="en-GB" sz="2000" b="1" dirty="0">
              <a:effectLst/>
              <a:ea typeface="Times"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18772AD8-D06C-4596-BA79-DCAFDC1A816B}"/>
              </a:ext>
            </a:extLst>
          </p:cNvPr>
          <p:cNvSpPr txBox="1"/>
          <p:nvPr/>
        </p:nvSpPr>
        <p:spPr>
          <a:xfrm>
            <a:off x="7229857" y="4606843"/>
            <a:ext cx="4288772" cy="1323439"/>
          </a:xfrm>
          <a:prstGeom prst="rect">
            <a:avLst/>
          </a:prstGeom>
          <a:noFill/>
        </p:spPr>
        <p:txBody>
          <a:bodyPr wrap="square">
            <a:spAutoFit/>
          </a:bodyPr>
          <a:lstStyle/>
          <a:p>
            <a:pPr lvl="0" algn="ctr">
              <a:tabLst>
                <a:tab pos="1263650" algn="l"/>
              </a:tabLst>
            </a:pPr>
            <a:r>
              <a:rPr lang="en-US" sz="2000" b="1" dirty="0">
                <a:ea typeface="Times" panose="02020603050405020304" pitchFamily="18" charset="0"/>
                <a:cs typeface="Arial" panose="020B0604020202020204" pitchFamily="34" charset="0"/>
              </a:rPr>
              <a:t>E</a:t>
            </a:r>
            <a:r>
              <a:rPr lang="en-US" sz="2000" b="1" dirty="0">
                <a:effectLst/>
                <a:ea typeface="Times" panose="02020603050405020304" pitchFamily="18" charset="0"/>
                <a:cs typeface="Arial" panose="020B0604020202020204" pitchFamily="34" charset="0"/>
              </a:rPr>
              <a:t>nable them to interact with more people and develop their communication skills and their social skills.</a:t>
            </a:r>
            <a:endParaRPr lang="en-GB" sz="2000" b="1" dirty="0">
              <a:effectLst/>
              <a:ea typeface="Times" panose="02020603050405020304" pitchFamily="18" charset="0"/>
              <a:cs typeface="Times New Roman" panose="02020603050405020304" pitchFamily="18" charset="0"/>
            </a:endParaRPr>
          </a:p>
        </p:txBody>
      </p:sp>
      <p:sp>
        <p:nvSpPr>
          <p:cNvPr id="26" name="TextBox 25">
            <a:extLst>
              <a:ext uri="{FF2B5EF4-FFF2-40B4-BE49-F238E27FC236}">
                <a16:creationId xmlns:a16="http://schemas.microsoft.com/office/drawing/2014/main" id="{D3165875-623A-4E78-81DB-C2CB0C007108}"/>
              </a:ext>
            </a:extLst>
          </p:cNvPr>
          <p:cNvSpPr txBox="1"/>
          <p:nvPr/>
        </p:nvSpPr>
        <p:spPr>
          <a:xfrm>
            <a:off x="1016000" y="5134268"/>
            <a:ext cx="3946145" cy="1015663"/>
          </a:xfrm>
          <a:prstGeom prst="rect">
            <a:avLst/>
          </a:prstGeom>
          <a:noFill/>
        </p:spPr>
        <p:txBody>
          <a:bodyPr wrap="square">
            <a:spAutoFit/>
          </a:bodyPr>
          <a:lstStyle/>
          <a:p>
            <a:pPr lvl="0" algn="ctr">
              <a:tabLst>
                <a:tab pos="1263650" algn="l"/>
              </a:tabLst>
            </a:pPr>
            <a:r>
              <a:rPr lang="en-US" sz="2000" b="1" dirty="0">
                <a:ea typeface="Times" panose="02020603050405020304" pitchFamily="18" charset="0"/>
                <a:cs typeface="Arial" panose="020B0604020202020204" pitchFamily="34" charset="0"/>
              </a:rPr>
              <a:t>M</a:t>
            </a:r>
            <a:r>
              <a:rPr lang="en-US" sz="2000" b="1" dirty="0">
                <a:effectLst/>
                <a:ea typeface="Times" panose="02020603050405020304" pitchFamily="18" charset="0"/>
                <a:cs typeface="Arial" panose="020B0604020202020204" pitchFamily="34" charset="0"/>
              </a:rPr>
              <a:t>ake them more resilient and willing to try again if something is difficult.</a:t>
            </a:r>
            <a:endParaRPr lang="en-GB" sz="2000" b="1" dirty="0">
              <a:effectLst/>
              <a:ea typeface="Times"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2873496"/>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2694</Words>
  <Application>Microsoft Office PowerPoint</Application>
  <PresentationFormat>Widescreen</PresentationFormat>
  <Paragraphs>526</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Humairaa Rajub</dc:creator>
  <cp:lastModifiedBy>H Rajub (BRI)</cp:lastModifiedBy>
  <cp:revision>5</cp:revision>
  <dcterms:created xsi:type="dcterms:W3CDTF">2023-09-11T16:25:58Z</dcterms:created>
  <dcterms:modified xsi:type="dcterms:W3CDTF">2025-05-09T11:14:13Z</dcterms:modified>
</cp:coreProperties>
</file>