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305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Rajub (BRI)" userId="25de294b-1729-47d0-8a02-185838d10908" providerId="ADAL" clId="{50B621AE-ED7E-4ABA-963B-EFEC900DF652}"/>
    <pc:docChg chg="undo custSel addSld modSld">
      <pc:chgData name="H Rajub (BRI)" userId="25de294b-1729-47d0-8a02-185838d10908" providerId="ADAL" clId="{50B621AE-ED7E-4ABA-963B-EFEC900DF652}" dt="2025-04-28T08:20:20.727" v="343" actId="20577"/>
      <pc:docMkLst>
        <pc:docMk/>
      </pc:docMkLst>
      <pc:sldChg chg="delSp modSp mod">
        <pc:chgData name="H Rajub (BRI)" userId="25de294b-1729-47d0-8a02-185838d10908" providerId="ADAL" clId="{50B621AE-ED7E-4ABA-963B-EFEC900DF652}" dt="2025-04-24T14:46:19.942" v="281" actId="20577"/>
        <pc:sldMkLst>
          <pc:docMk/>
          <pc:sldMk cId="2072245498" sldId="303"/>
        </pc:sldMkLst>
        <pc:spChg chg="mod">
          <ac:chgData name="H Rajub (BRI)" userId="25de294b-1729-47d0-8a02-185838d10908" providerId="ADAL" clId="{50B621AE-ED7E-4ABA-963B-EFEC900DF652}" dt="2025-04-24T14:44:58.572" v="49" actId="20577"/>
          <ac:spMkLst>
            <pc:docMk/>
            <pc:sldMk cId="2072245498" sldId="303"/>
            <ac:spMk id="18" creationId="{9036653C-A657-43EA-B93A-04CDD4745FEE}"/>
          </ac:spMkLst>
        </pc:spChg>
        <pc:spChg chg="mod">
          <ac:chgData name="H Rajub (BRI)" userId="25de294b-1729-47d0-8a02-185838d10908" providerId="ADAL" clId="{50B621AE-ED7E-4ABA-963B-EFEC900DF652}" dt="2025-04-24T14:43:00.170" v="37" actId="20577"/>
          <ac:spMkLst>
            <pc:docMk/>
            <pc:sldMk cId="2072245498" sldId="303"/>
            <ac:spMk id="20" creationId="{E66A5763-DE82-4ABF-9D8D-D7E5CA7148A9}"/>
          </ac:spMkLst>
        </pc:spChg>
        <pc:spChg chg="del">
          <ac:chgData name="H Rajub (BRI)" userId="25de294b-1729-47d0-8a02-185838d10908" providerId="ADAL" clId="{50B621AE-ED7E-4ABA-963B-EFEC900DF652}" dt="2025-04-24T14:43:02.117" v="38" actId="478"/>
          <ac:spMkLst>
            <pc:docMk/>
            <pc:sldMk cId="2072245498" sldId="303"/>
            <ac:spMk id="24" creationId="{D9BE8273-F722-4183-B040-663F11F9D6C6}"/>
          </ac:spMkLst>
        </pc:spChg>
        <pc:spChg chg="del mod">
          <ac:chgData name="H Rajub (BRI)" userId="25de294b-1729-47d0-8a02-185838d10908" providerId="ADAL" clId="{50B621AE-ED7E-4ABA-963B-EFEC900DF652}" dt="2025-04-24T14:43:05.712" v="41" actId="478"/>
          <ac:spMkLst>
            <pc:docMk/>
            <pc:sldMk cId="2072245498" sldId="303"/>
            <ac:spMk id="26" creationId="{98C9EA75-CD3F-46D5-B9EE-EA0724DDEA79}"/>
          </ac:spMkLst>
        </pc:spChg>
        <pc:graphicFrameChg chg="modGraphic">
          <ac:chgData name="H Rajub (BRI)" userId="25de294b-1729-47d0-8a02-185838d10908" providerId="ADAL" clId="{50B621AE-ED7E-4ABA-963B-EFEC900DF652}" dt="2025-04-24T14:46:19.942" v="281" actId="20577"/>
          <ac:graphicFrameMkLst>
            <pc:docMk/>
            <pc:sldMk cId="2072245498" sldId="303"/>
            <ac:graphicFrameMk id="25" creationId="{CEAE85A4-F446-4FE7-89B1-7C62ACD48F56}"/>
          </ac:graphicFrameMkLst>
        </pc:graphicFrameChg>
        <pc:picChg chg="del">
          <ac:chgData name="H Rajub (BRI)" userId="25de294b-1729-47d0-8a02-185838d10908" providerId="ADAL" clId="{50B621AE-ED7E-4ABA-963B-EFEC900DF652}" dt="2025-04-24T14:43:04.581" v="40" actId="478"/>
          <ac:picMkLst>
            <pc:docMk/>
            <pc:sldMk cId="2072245498" sldId="303"/>
            <ac:picMk id="27" creationId="{F6E87669-89E0-436E-A2C5-33BFBF46CFD6}"/>
          </ac:picMkLst>
        </pc:picChg>
      </pc:sldChg>
      <pc:sldChg chg="addSp delSp modSp mod">
        <pc:chgData name="H Rajub (BRI)" userId="25de294b-1729-47d0-8a02-185838d10908" providerId="ADAL" clId="{50B621AE-ED7E-4ABA-963B-EFEC900DF652}" dt="2025-04-24T14:46:45.141" v="296" actId="20577"/>
        <pc:sldMkLst>
          <pc:docMk/>
          <pc:sldMk cId="688563217" sldId="304"/>
        </pc:sldMkLst>
        <pc:spChg chg="add del mod">
          <ac:chgData name="H Rajub (BRI)" userId="25de294b-1729-47d0-8a02-185838d10908" providerId="ADAL" clId="{50B621AE-ED7E-4ABA-963B-EFEC900DF652}" dt="2025-04-24T14:46:45.141" v="296" actId="20577"/>
          <ac:spMkLst>
            <pc:docMk/>
            <pc:sldMk cId="688563217" sldId="304"/>
            <ac:spMk id="19" creationId="{3F95F211-2D97-4522-B92F-C2166ADDD534}"/>
          </ac:spMkLst>
        </pc:spChg>
        <pc:spChg chg="mod">
          <ac:chgData name="H Rajub (BRI)" userId="25de294b-1729-47d0-8a02-185838d10908" providerId="ADAL" clId="{50B621AE-ED7E-4ABA-963B-EFEC900DF652}" dt="2025-04-24T14:45:06.776" v="53"/>
          <ac:spMkLst>
            <pc:docMk/>
            <pc:sldMk cId="688563217" sldId="304"/>
            <ac:spMk id="20" creationId="{E66A5763-DE82-4ABF-9D8D-D7E5CA7148A9}"/>
          </ac:spMkLst>
        </pc:spChg>
        <pc:spChg chg="add del">
          <ac:chgData name="H Rajub (BRI)" userId="25de294b-1729-47d0-8a02-185838d10908" providerId="ADAL" clId="{50B621AE-ED7E-4ABA-963B-EFEC900DF652}" dt="2025-04-24T14:46:39.194" v="284" actId="478"/>
          <ac:spMkLst>
            <pc:docMk/>
            <pc:sldMk cId="688563217" sldId="304"/>
            <ac:spMk id="23" creationId="{DFC6F415-CFE9-48A9-9C59-FD298E3D1C28}"/>
          </ac:spMkLst>
        </pc:spChg>
        <pc:spChg chg="del">
          <ac:chgData name="H Rajub (BRI)" userId="25de294b-1729-47d0-8a02-185838d10908" providerId="ADAL" clId="{50B621AE-ED7E-4ABA-963B-EFEC900DF652}" dt="2025-04-24T14:45:05.506" v="52" actId="478"/>
          <ac:spMkLst>
            <pc:docMk/>
            <pc:sldMk cId="688563217" sldId="304"/>
            <ac:spMk id="24" creationId="{D9BE8273-F722-4183-B040-663F11F9D6C6}"/>
          </ac:spMkLst>
        </pc:spChg>
        <pc:picChg chg="add mod">
          <ac:chgData name="H Rajub (BRI)" userId="25de294b-1729-47d0-8a02-185838d10908" providerId="ADAL" clId="{50B621AE-ED7E-4ABA-963B-EFEC900DF652}" dt="2025-04-24T14:46:43.149" v="289" actId="1076"/>
          <ac:picMkLst>
            <pc:docMk/>
            <pc:sldMk cId="688563217" sldId="304"/>
            <ac:picMk id="3" creationId="{0E3FBBED-73A9-4586-AADB-917B132F5191}"/>
          </ac:picMkLst>
        </pc:picChg>
      </pc:sldChg>
      <pc:sldChg chg="delSp modSp mod">
        <pc:chgData name="H Rajub (BRI)" userId="25de294b-1729-47d0-8a02-185838d10908" providerId="ADAL" clId="{50B621AE-ED7E-4ABA-963B-EFEC900DF652}" dt="2025-04-24T14:45:31.371" v="145" actId="20577"/>
        <pc:sldMkLst>
          <pc:docMk/>
          <pc:sldMk cId="4294717725" sldId="305"/>
        </pc:sldMkLst>
        <pc:spChg chg="mod">
          <ac:chgData name="H Rajub (BRI)" userId="25de294b-1729-47d0-8a02-185838d10908" providerId="ADAL" clId="{50B621AE-ED7E-4ABA-963B-EFEC900DF652}" dt="2025-04-24T14:45:02.243" v="50"/>
          <ac:spMkLst>
            <pc:docMk/>
            <pc:sldMk cId="4294717725" sldId="305"/>
            <ac:spMk id="20" creationId="{E66A5763-DE82-4ABF-9D8D-D7E5CA7148A9}"/>
          </ac:spMkLst>
        </pc:spChg>
        <pc:spChg chg="del">
          <ac:chgData name="H Rajub (BRI)" userId="25de294b-1729-47d0-8a02-185838d10908" providerId="ADAL" clId="{50B621AE-ED7E-4ABA-963B-EFEC900DF652}" dt="2025-04-24T14:45:03.602" v="51" actId="478"/>
          <ac:spMkLst>
            <pc:docMk/>
            <pc:sldMk cId="4294717725" sldId="305"/>
            <ac:spMk id="24" creationId="{D9BE8273-F722-4183-B040-663F11F9D6C6}"/>
          </ac:spMkLst>
        </pc:spChg>
        <pc:spChg chg="mod">
          <ac:chgData name="H Rajub (BRI)" userId="25de294b-1729-47d0-8a02-185838d10908" providerId="ADAL" clId="{50B621AE-ED7E-4ABA-963B-EFEC900DF652}" dt="2025-04-24T14:45:19.936" v="105" actId="20577"/>
          <ac:spMkLst>
            <pc:docMk/>
            <pc:sldMk cId="4294717725" sldId="305"/>
            <ac:spMk id="28" creationId="{AB94A0BE-8745-434A-871B-B2145316C93D}"/>
          </ac:spMkLst>
        </pc:spChg>
        <pc:spChg chg="mod">
          <ac:chgData name="H Rajub (BRI)" userId="25de294b-1729-47d0-8a02-185838d10908" providerId="ADAL" clId="{50B621AE-ED7E-4ABA-963B-EFEC900DF652}" dt="2025-04-24T14:45:31.371" v="145" actId="20577"/>
          <ac:spMkLst>
            <pc:docMk/>
            <pc:sldMk cId="4294717725" sldId="305"/>
            <ac:spMk id="30" creationId="{A41785C8-4E1D-4B3F-9A7B-99CF63A9DD30}"/>
          </ac:spMkLst>
        </pc:spChg>
      </pc:sldChg>
      <pc:sldChg chg="add">
        <pc:chgData name="H Rajub (BRI)" userId="25de294b-1729-47d0-8a02-185838d10908" providerId="ADAL" clId="{50B621AE-ED7E-4ABA-963B-EFEC900DF652}" dt="2025-04-24T14:45:37.098" v="146"/>
        <pc:sldMkLst>
          <pc:docMk/>
          <pc:sldMk cId="1268543860" sldId="306"/>
        </pc:sldMkLst>
      </pc:sldChg>
      <pc:sldChg chg="add">
        <pc:chgData name="H Rajub (BRI)" userId="25de294b-1729-47d0-8a02-185838d10908" providerId="ADAL" clId="{50B621AE-ED7E-4ABA-963B-EFEC900DF652}" dt="2025-04-24T14:45:37.584" v="147"/>
        <pc:sldMkLst>
          <pc:docMk/>
          <pc:sldMk cId="1382656979" sldId="307"/>
        </pc:sldMkLst>
      </pc:sldChg>
      <pc:sldChg chg="add">
        <pc:chgData name="H Rajub (BRI)" userId="25de294b-1729-47d0-8a02-185838d10908" providerId="ADAL" clId="{50B621AE-ED7E-4ABA-963B-EFEC900DF652}" dt="2025-04-24T14:45:37.777" v="148"/>
        <pc:sldMkLst>
          <pc:docMk/>
          <pc:sldMk cId="1278827485" sldId="308"/>
        </pc:sldMkLst>
      </pc:sldChg>
      <pc:sldChg chg="add">
        <pc:chgData name="H Rajub (BRI)" userId="25de294b-1729-47d0-8a02-185838d10908" providerId="ADAL" clId="{50B621AE-ED7E-4ABA-963B-EFEC900DF652}" dt="2025-04-24T14:45:38.463" v="149"/>
        <pc:sldMkLst>
          <pc:docMk/>
          <pc:sldMk cId="2937436864" sldId="309"/>
        </pc:sldMkLst>
      </pc:sldChg>
      <pc:sldChg chg="modSp mod">
        <pc:chgData name="H Rajub (BRI)" userId="25de294b-1729-47d0-8a02-185838d10908" providerId="ADAL" clId="{50B621AE-ED7E-4ABA-963B-EFEC900DF652}" dt="2025-04-28T08:20:20.727" v="343" actId="20577"/>
        <pc:sldMkLst>
          <pc:docMk/>
          <pc:sldMk cId="3653816455" sldId="310"/>
        </pc:sldMkLst>
        <pc:graphicFrameChg chg="mod modGraphic">
          <ac:chgData name="H Rajub (BRI)" userId="25de294b-1729-47d0-8a02-185838d10908" providerId="ADAL" clId="{50B621AE-ED7E-4ABA-963B-EFEC900DF652}" dt="2025-04-28T08:20:20.727" v="343" actId="20577"/>
          <ac:graphicFrameMkLst>
            <pc:docMk/>
            <pc:sldMk cId="3653816455" sldId="310"/>
            <ac:graphicFrameMk id="2" creationId="{2A57BA65-4CCE-435F-88B0-229EA27279EF}"/>
          </ac:graphicFrameMkLst>
        </pc:graphicFrameChg>
      </pc:sldChg>
      <pc:sldChg chg="addSp delSp modSp mod modAnim">
        <pc:chgData name="H Rajub (BRI)" userId="25de294b-1729-47d0-8a02-185838d10908" providerId="ADAL" clId="{50B621AE-ED7E-4ABA-963B-EFEC900DF652}" dt="2025-04-28T08:19:02.899" v="305" actId="1076"/>
        <pc:sldMkLst>
          <pc:docMk/>
          <pc:sldMk cId="84647427" sldId="311"/>
        </pc:sldMkLst>
        <pc:spChg chg="del">
          <ac:chgData name="H Rajub (BRI)" userId="25de294b-1729-47d0-8a02-185838d10908" providerId="ADAL" clId="{50B621AE-ED7E-4ABA-963B-EFEC900DF652}" dt="2025-04-28T08:18:50.426" v="300" actId="478"/>
          <ac:spMkLst>
            <pc:docMk/>
            <pc:sldMk cId="84647427" sldId="311"/>
            <ac:spMk id="19" creationId="{3F95F211-2D97-4522-B92F-C2166ADDD534}"/>
          </ac:spMkLst>
        </pc:spChg>
        <pc:spChg chg="add mod">
          <ac:chgData name="H Rajub (BRI)" userId="25de294b-1729-47d0-8a02-185838d10908" providerId="ADAL" clId="{50B621AE-ED7E-4ABA-963B-EFEC900DF652}" dt="2025-04-28T08:19:02.899" v="305" actId="1076"/>
          <ac:spMkLst>
            <pc:docMk/>
            <pc:sldMk cId="84647427" sldId="311"/>
            <ac:spMk id="21" creationId="{CC99327C-4EB9-4A10-83ED-613FB3A1E4AA}"/>
          </ac:spMkLst>
        </pc:spChg>
        <pc:spChg chg="add mod">
          <ac:chgData name="H Rajub (BRI)" userId="25de294b-1729-47d0-8a02-185838d10908" providerId="ADAL" clId="{50B621AE-ED7E-4ABA-963B-EFEC900DF652}" dt="2025-04-28T08:18:59.975" v="304" actId="1076"/>
          <ac:spMkLst>
            <pc:docMk/>
            <pc:sldMk cId="84647427" sldId="311"/>
            <ac:spMk id="22" creationId="{A5A4A9B4-6E9C-4A12-9A40-03F28CA9C0AE}"/>
          </ac:spMkLst>
        </pc:spChg>
        <pc:spChg chg="add mod">
          <ac:chgData name="H Rajub (BRI)" userId="25de294b-1729-47d0-8a02-185838d10908" providerId="ADAL" clId="{50B621AE-ED7E-4ABA-963B-EFEC900DF652}" dt="2025-04-28T08:18:58.319" v="303" actId="1076"/>
          <ac:spMkLst>
            <pc:docMk/>
            <pc:sldMk cId="84647427" sldId="311"/>
            <ac:spMk id="23" creationId="{7322DA2F-C587-4B84-8F80-7CAA12847622}"/>
          </ac:spMkLst>
        </pc:spChg>
      </pc:sldChg>
    </pc:docChg>
  </pc:docChgLst>
  <pc:docChgLst>
    <pc:chgData name="H Rajub (BRI)" userId="25de294b-1729-47d0-8a02-185838d10908" providerId="ADAL" clId="{C6367586-7422-46B7-AD9A-56A914CBCA41}"/>
    <pc:docChg chg="undo custSel addSld modSld">
      <pc:chgData name="H Rajub (BRI)" userId="25de294b-1729-47d0-8a02-185838d10908" providerId="ADAL" clId="{C6367586-7422-46B7-AD9A-56A914CBCA41}" dt="2025-01-30T08:10:15.259" v="14"/>
      <pc:docMkLst>
        <pc:docMk/>
      </pc:docMkLst>
      <pc:sldChg chg="addSp delSp modSp">
        <pc:chgData name="H Rajub (BRI)" userId="25de294b-1729-47d0-8a02-185838d10908" providerId="ADAL" clId="{C6367586-7422-46B7-AD9A-56A914CBCA41}" dt="2025-01-30T08:10:15.259" v="14"/>
        <pc:sldMkLst>
          <pc:docMk/>
          <pc:sldMk cId="2072245498" sldId="303"/>
        </pc:sldMkLst>
        <pc:spChg chg="del">
          <ac:chgData name="H Rajub (BRI)" userId="25de294b-1729-47d0-8a02-185838d10908" providerId="ADAL" clId="{C6367586-7422-46B7-AD9A-56A914CBCA41}" dt="2025-01-30T08:10:10.580" v="13" actId="478"/>
          <ac:spMkLst>
            <pc:docMk/>
            <pc:sldMk cId="2072245498" sldId="303"/>
            <ac:spMk id="18" creationId="{38BE775B-8B2E-41E6-B842-EB3BAA388C87}"/>
          </ac:spMkLst>
        </pc:spChg>
        <pc:spChg chg="del">
          <ac:chgData name="H Rajub (BRI)" userId="25de294b-1729-47d0-8a02-185838d10908" providerId="ADAL" clId="{C6367586-7422-46B7-AD9A-56A914CBCA41}" dt="2025-01-30T08:10:10.580" v="13" actId="478"/>
          <ac:spMkLst>
            <pc:docMk/>
            <pc:sldMk cId="2072245498" sldId="303"/>
            <ac:spMk id="23" creationId="{DFC6F415-CFE9-48A9-9C59-FD298E3D1C28}"/>
          </ac:spMkLst>
        </pc:spChg>
        <pc:spChg chg="add mod">
          <ac:chgData name="H Rajub (BRI)" userId="25de294b-1729-47d0-8a02-185838d10908" providerId="ADAL" clId="{C6367586-7422-46B7-AD9A-56A914CBCA41}" dt="2025-01-30T08:10:15.259" v="14"/>
          <ac:spMkLst>
            <pc:docMk/>
            <pc:sldMk cId="2072245498" sldId="303"/>
            <ac:spMk id="26" creationId="{98C9EA75-CD3F-46D5-B9EE-EA0724DDEA79}"/>
          </ac:spMkLst>
        </pc:spChg>
        <pc:graphicFrameChg chg="add mod">
          <ac:chgData name="H Rajub (BRI)" userId="25de294b-1729-47d0-8a02-185838d10908" providerId="ADAL" clId="{C6367586-7422-46B7-AD9A-56A914CBCA41}" dt="2025-01-30T08:10:15.259" v="14"/>
          <ac:graphicFrameMkLst>
            <pc:docMk/>
            <pc:sldMk cId="2072245498" sldId="303"/>
            <ac:graphicFrameMk id="25" creationId="{CEAE85A4-F446-4FE7-89B1-7C62ACD48F56}"/>
          </ac:graphicFrameMkLst>
        </pc:graphicFrameChg>
        <pc:picChg chg="add mod">
          <ac:chgData name="H Rajub (BRI)" userId="25de294b-1729-47d0-8a02-185838d10908" providerId="ADAL" clId="{C6367586-7422-46B7-AD9A-56A914CBCA41}" dt="2025-01-30T08:10:15.259" v="14"/>
          <ac:picMkLst>
            <pc:docMk/>
            <pc:sldMk cId="2072245498" sldId="303"/>
            <ac:picMk id="19" creationId="{F697AFC5-226F-4AF5-95F3-3A36CE0B6099}"/>
          </ac:picMkLst>
        </pc:picChg>
        <pc:picChg chg="del">
          <ac:chgData name="H Rajub (BRI)" userId="25de294b-1729-47d0-8a02-185838d10908" providerId="ADAL" clId="{C6367586-7422-46B7-AD9A-56A914CBCA41}" dt="2025-01-30T08:10:10.580" v="13" actId="478"/>
          <ac:picMkLst>
            <pc:docMk/>
            <pc:sldMk cId="2072245498" sldId="303"/>
            <ac:picMk id="21" creationId="{FCC12A08-9AA8-484E-A98F-43D962C1F7B1}"/>
          </ac:picMkLst>
        </pc:picChg>
        <pc:picChg chg="add mod">
          <ac:chgData name="H Rajub (BRI)" userId="25de294b-1729-47d0-8a02-185838d10908" providerId="ADAL" clId="{C6367586-7422-46B7-AD9A-56A914CBCA41}" dt="2025-01-30T08:10:15.259" v="14"/>
          <ac:picMkLst>
            <pc:docMk/>
            <pc:sldMk cId="2072245498" sldId="303"/>
            <ac:picMk id="22" creationId="{6B5BBE8A-CB25-4F0F-A286-C84E99912D12}"/>
          </ac:picMkLst>
        </pc:picChg>
        <pc:picChg chg="add mod">
          <ac:chgData name="H Rajub (BRI)" userId="25de294b-1729-47d0-8a02-185838d10908" providerId="ADAL" clId="{C6367586-7422-46B7-AD9A-56A914CBCA41}" dt="2025-01-30T08:10:15.259" v="14"/>
          <ac:picMkLst>
            <pc:docMk/>
            <pc:sldMk cId="2072245498" sldId="303"/>
            <ac:picMk id="27" creationId="{F6E87669-89E0-436E-A2C5-33BFBF46CFD6}"/>
          </ac:picMkLst>
        </pc:picChg>
        <pc:picChg chg="del">
          <ac:chgData name="H Rajub (BRI)" userId="25de294b-1729-47d0-8a02-185838d10908" providerId="ADAL" clId="{C6367586-7422-46B7-AD9A-56A914CBCA41}" dt="2025-01-30T08:10:10.580" v="13" actId="478"/>
          <ac:picMkLst>
            <pc:docMk/>
            <pc:sldMk cId="2072245498" sldId="303"/>
            <ac:picMk id="1026" creationId="{060CFD1E-B5B8-4A0C-B193-BADE418181CC}"/>
          </ac:picMkLst>
        </pc:picChg>
      </pc:sldChg>
      <pc:sldChg chg="addSp delSp modSp add mod">
        <pc:chgData name="H Rajub (BRI)" userId="25de294b-1729-47d0-8a02-185838d10908" providerId="ADAL" clId="{C6367586-7422-46B7-AD9A-56A914CBCA41}" dt="2025-01-30T08:10:05.731" v="12" actId="1076"/>
        <pc:sldMkLst>
          <pc:docMk/>
          <pc:sldMk cId="688563217" sldId="304"/>
        </pc:sldMkLst>
        <pc:spChg chg="del">
          <ac:chgData name="H Rajub (BRI)" userId="25de294b-1729-47d0-8a02-185838d10908" providerId="ADAL" clId="{C6367586-7422-46B7-AD9A-56A914CBCA41}" dt="2025-01-30T08:09:51.668" v="3" actId="478"/>
          <ac:spMkLst>
            <pc:docMk/>
            <pc:sldMk cId="688563217" sldId="304"/>
            <ac:spMk id="18" creationId="{38BE775B-8B2E-41E6-B842-EB3BAA388C87}"/>
          </ac:spMkLst>
        </pc:spChg>
        <pc:spChg chg="add mod">
          <ac:chgData name="H Rajub (BRI)" userId="25de294b-1729-47d0-8a02-185838d10908" providerId="ADAL" clId="{C6367586-7422-46B7-AD9A-56A914CBCA41}" dt="2025-01-30T08:10:00.419" v="10" actId="1076"/>
          <ac:spMkLst>
            <pc:docMk/>
            <pc:sldMk cId="688563217" sldId="304"/>
            <ac:spMk id="19" creationId="{3F95F211-2D97-4522-B92F-C2166ADDD534}"/>
          </ac:spMkLst>
        </pc:spChg>
        <pc:spChg chg="add del mod">
          <ac:chgData name="H Rajub (BRI)" userId="25de294b-1729-47d0-8a02-185838d10908" providerId="ADAL" clId="{C6367586-7422-46B7-AD9A-56A914CBCA41}" dt="2025-01-30T08:09:59.302" v="9" actId="478"/>
          <ac:spMkLst>
            <pc:docMk/>
            <pc:sldMk cId="688563217" sldId="304"/>
            <ac:spMk id="22" creationId="{34743D97-C0DF-425F-82AE-E9FA63BDA09F}"/>
          </ac:spMkLst>
        </pc:spChg>
        <pc:spChg chg="mod">
          <ac:chgData name="H Rajub (BRI)" userId="25de294b-1729-47d0-8a02-185838d10908" providerId="ADAL" clId="{C6367586-7422-46B7-AD9A-56A914CBCA41}" dt="2025-01-30T08:10:05.731" v="12" actId="1076"/>
          <ac:spMkLst>
            <pc:docMk/>
            <pc:sldMk cId="688563217" sldId="304"/>
            <ac:spMk id="23" creationId="{DFC6F415-CFE9-48A9-9C59-FD298E3D1C28}"/>
          </ac:spMkLst>
        </pc:spChg>
        <pc:spChg chg="add del">
          <ac:chgData name="H Rajub (BRI)" userId="25de294b-1729-47d0-8a02-185838d10908" providerId="ADAL" clId="{C6367586-7422-46B7-AD9A-56A914CBCA41}" dt="2025-01-30T08:09:48.293" v="2" actId="478"/>
          <ac:spMkLst>
            <pc:docMk/>
            <pc:sldMk cId="688563217" sldId="304"/>
            <ac:spMk id="24" creationId="{D9BE8273-F722-4183-B040-663F11F9D6C6}"/>
          </ac:spMkLst>
        </pc:spChg>
        <pc:picChg chg="del">
          <ac:chgData name="H Rajub (BRI)" userId="25de294b-1729-47d0-8a02-185838d10908" providerId="ADAL" clId="{C6367586-7422-46B7-AD9A-56A914CBCA41}" dt="2025-01-30T08:09:52.836" v="5" actId="478"/>
          <ac:picMkLst>
            <pc:docMk/>
            <pc:sldMk cId="688563217" sldId="304"/>
            <ac:picMk id="21" creationId="{FCC12A08-9AA8-484E-A98F-43D962C1F7B1}"/>
          </ac:picMkLst>
        </pc:picChg>
        <pc:picChg chg="del">
          <ac:chgData name="H Rajub (BRI)" userId="25de294b-1729-47d0-8a02-185838d10908" providerId="ADAL" clId="{C6367586-7422-46B7-AD9A-56A914CBCA41}" dt="2025-01-30T08:09:52.035" v="4" actId="478"/>
          <ac:picMkLst>
            <pc:docMk/>
            <pc:sldMk cId="688563217" sldId="304"/>
            <ac:picMk id="1026" creationId="{060CFD1E-B5B8-4A0C-B193-BADE418181CC}"/>
          </ac:picMkLst>
        </pc:picChg>
      </pc:sldChg>
    </pc:docChg>
  </pc:docChgLst>
  <pc:docChgLst>
    <pc:chgData name="H Rajub (BRI)" userId="25de294b-1729-47d0-8a02-185838d10908" providerId="ADAL" clId="{C4579D3D-0DFB-48EB-81A9-60FFA44D020A}"/>
    <pc:docChg chg="modSld">
      <pc:chgData name="H Rajub (BRI)" userId="25de294b-1729-47d0-8a02-185838d10908" providerId="ADAL" clId="{C4579D3D-0DFB-48EB-81A9-60FFA44D020A}" dt="2025-02-10T12:24:47.467" v="2" actId="1076"/>
      <pc:docMkLst>
        <pc:docMk/>
      </pc:docMkLst>
      <pc:sldChg chg="modSp mod">
        <pc:chgData name="H Rajub (BRI)" userId="25de294b-1729-47d0-8a02-185838d10908" providerId="ADAL" clId="{C4579D3D-0DFB-48EB-81A9-60FFA44D020A}" dt="2025-02-10T12:24:47.467" v="2" actId="1076"/>
        <pc:sldMkLst>
          <pc:docMk/>
          <pc:sldMk cId="2072245498" sldId="303"/>
        </pc:sldMkLst>
        <pc:spChg chg="mod">
          <ac:chgData name="H Rajub (BRI)" userId="25de294b-1729-47d0-8a02-185838d10908" providerId="ADAL" clId="{C4579D3D-0DFB-48EB-81A9-60FFA44D020A}" dt="2025-02-10T12:24:44.983" v="0" actId="1076"/>
          <ac:spMkLst>
            <pc:docMk/>
            <pc:sldMk cId="2072245498" sldId="303"/>
            <ac:spMk id="26" creationId="{98C9EA75-CD3F-46D5-B9EE-EA0724DDEA79}"/>
          </ac:spMkLst>
        </pc:spChg>
        <pc:graphicFrameChg chg="mod modGraphic">
          <ac:chgData name="H Rajub (BRI)" userId="25de294b-1729-47d0-8a02-185838d10908" providerId="ADAL" clId="{C4579D3D-0DFB-48EB-81A9-60FFA44D020A}" dt="2025-02-10T12:24:47.467" v="2" actId="1076"/>
          <ac:graphicFrameMkLst>
            <pc:docMk/>
            <pc:sldMk cId="2072245498" sldId="303"/>
            <ac:graphicFrameMk id="25" creationId="{CEAE85A4-F446-4FE7-89B1-7C62ACD48F56}"/>
          </ac:graphicFrameMkLst>
        </pc:graphicFrameChg>
        <pc:picChg chg="mod">
          <ac:chgData name="H Rajub (BRI)" userId="25de294b-1729-47d0-8a02-185838d10908" providerId="ADAL" clId="{C4579D3D-0DFB-48EB-81A9-60FFA44D020A}" dt="2025-02-10T12:24:44.983" v="0" actId="1076"/>
          <ac:picMkLst>
            <pc:docMk/>
            <pc:sldMk cId="2072245498" sldId="303"/>
            <ac:picMk id="27" creationId="{F6E87669-89E0-436E-A2C5-33BFBF46CFD6}"/>
          </ac:picMkLst>
        </pc:picChg>
      </pc:sldChg>
    </pc:docChg>
  </pc:docChgLst>
  <pc:docChgLst>
    <pc:chgData name="H Rajub (BRI)" userId="25de294b-1729-47d0-8a02-185838d10908" providerId="ADAL" clId="{E8208466-3B50-4E67-8A7A-F3B267D3BDA5}"/>
    <pc:docChg chg="undo custSel addSld modSld">
      <pc:chgData name="H Rajub (BRI)" userId="25de294b-1729-47d0-8a02-185838d10908" providerId="ADAL" clId="{E8208466-3B50-4E67-8A7A-F3B267D3BDA5}" dt="2025-04-25T08:52:17.487" v="1238" actId="1076"/>
      <pc:docMkLst>
        <pc:docMk/>
      </pc:docMkLst>
      <pc:sldChg chg="modSp mod">
        <pc:chgData name="H Rajub (BRI)" userId="25de294b-1729-47d0-8a02-185838d10908" providerId="ADAL" clId="{E8208466-3B50-4E67-8A7A-F3B267D3BDA5}" dt="2025-04-25T08:47:55.552" v="934" actId="1076"/>
        <pc:sldMkLst>
          <pc:docMk/>
          <pc:sldMk cId="2072245498" sldId="303"/>
        </pc:sldMkLst>
        <pc:graphicFrameChg chg="mod">
          <ac:chgData name="H Rajub (BRI)" userId="25de294b-1729-47d0-8a02-185838d10908" providerId="ADAL" clId="{E8208466-3B50-4E67-8A7A-F3B267D3BDA5}" dt="2025-04-25T08:47:55.552" v="934" actId="1076"/>
          <ac:graphicFrameMkLst>
            <pc:docMk/>
            <pc:sldMk cId="2072245498" sldId="303"/>
            <ac:graphicFrameMk id="25" creationId="{CEAE85A4-F446-4FE7-89B1-7C62ACD48F56}"/>
          </ac:graphicFrameMkLst>
        </pc:graphicFrameChg>
      </pc:sldChg>
      <pc:sldChg chg="addSp modSp mod">
        <pc:chgData name="H Rajub (BRI)" userId="25de294b-1729-47d0-8a02-185838d10908" providerId="ADAL" clId="{E8208466-3B50-4E67-8A7A-F3B267D3BDA5}" dt="2025-04-25T08:19:17.791" v="128" actId="115"/>
        <pc:sldMkLst>
          <pc:docMk/>
          <pc:sldMk cId="688563217" sldId="304"/>
        </pc:sldMkLst>
        <pc:spChg chg="mod">
          <ac:chgData name="H Rajub (BRI)" userId="25de294b-1729-47d0-8a02-185838d10908" providerId="ADAL" clId="{E8208466-3B50-4E67-8A7A-F3B267D3BDA5}" dt="2025-04-25T08:19:17.791" v="128" actId="115"/>
          <ac:spMkLst>
            <pc:docMk/>
            <pc:sldMk cId="688563217" sldId="304"/>
            <ac:spMk id="19" creationId="{3F95F211-2D97-4522-B92F-C2166ADDD534}"/>
          </ac:spMkLst>
        </pc:spChg>
        <pc:picChg chg="mod">
          <ac:chgData name="H Rajub (BRI)" userId="25de294b-1729-47d0-8a02-185838d10908" providerId="ADAL" clId="{E8208466-3B50-4E67-8A7A-F3B267D3BDA5}" dt="2025-04-25T08:19:10.170" v="124" actId="14100"/>
          <ac:picMkLst>
            <pc:docMk/>
            <pc:sldMk cId="688563217" sldId="304"/>
            <ac:picMk id="3" creationId="{0E3FBBED-73A9-4586-AADB-917B132F5191}"/>
          </ac:picMkLst>
        </pc:picChg>
        <pc:picChg chg="add mod">
          <ac:chgData name="H Rajub (BRI)" userId="25de294b-1729-47d0-8a02-185838d10908" providerId="ADAL" clId="{E8208466-3B50-4E67-8A7A-F3B267D3BDA5}" dt="2025-04-25T08:19:15.391" v="127" actId="1076"/>
          <ac:picMkLst>
            <pc:docMk/>
            <pc:sldMk cId="688563217" sldId="304"/>
            <ac:picMk id="18" creationId="{2C12B865-B775-4002-A3A1-C99CE4BA6C9E}"/>
          </ac:picMkLst>
        </pc:picChg>
      </pc:sldChg>
      <pc:sldChg chg="modSp mod">
        <pc:chgData name="H Rajub (BRI)" userId="25de294b-1729-47d0-8a02-185838d10908" providerId="ADAL" clId="{E8208466-3B50-4E67-8A7A-F3B267D3BDA5}" dt="2025-04-25T08:48:29.188" v="1044" actId="1076"/>
        <pc:sldMkLst>
          <pc:docMk/>
          <pc:sldMk cId="4294717725" sldId="305"/>
        </pc:sldMkLst>
        <pc:spChg chg="mod">
          <ac:chgData name="H Rajub (BRI)" userId="25de294b-1729-47d0-8a02-185838d10908" providerId="ADAL" clId="{E8208466-3B50-4E67-8A7A-F3B267D3BDA5}" dt="2025-04-25T08:48:27.795" v="1043" actId="20577"/>
          <ac:spMkLst>
            <pc:docMk/>
            <pc:sldMk cId="4294717725" sldId="305"/>
            <ac:spMk id="29" creationId="{0AB4F88F-9633-4EF1-BB66-36A7E36AC97C}"/>
          </ac:spMkLst>
        </pc:spChg>
        <pc:picChg chg="mod">
          <ac:chgData name="H Rajub (BRI)" userId="25de294b-1729-47d0-8a02-185838d10908" providerId="ADAL" clId="{E8208466-3B50-4E67-8A7A-F3B267D3BDA5}" dt="2025-04-25T08:48:29.188" v="1044" actId="1076"/>
          <ac:picMkLst>
            <pc:docMk/>
            <pc:sldMk cId="4294717725" sldId="305"/>
            <ac:picMk id="31" creationId="{A6BAFE7F-2AD6-4726-BB1C-04A842D911EB}"/>
          </ac:picMkLst>
        </pc:picChg>
      </pc:sldChg>
      <pc:sldChg chg="addSp delSp modSp mod">
        <pc:chgData name="H Rajub (BRI)" userId="25de294b-1729-47d0-8a02-185838d10908" providerId="ADAL" clId="{E8208466-3B50-4E67-8A7A-F3B267D3BDA5}" dt="2025-04-25T08:32:56.465" v="672" actId="14100"/>
        <pc:sldMkLst>
          <pc:docMk/>
          <pc:sldMk cId="1268543860" sldId="306"/>
        </pc:sldMkLst>
        <pc:spChg chg="add mod ord">
          <ac:chgData name="H Rajub (BRI)" userId="25de294b-1729-47d0-8a02-185838d10908" providerId="ADAL" clId="{E8208466-3B50-4E67-8A7A-F3B267D3BDA5}" dt="2025-04-25T08:32:52.252" v="670" actId="166"/>
          <ac:spMkLst>
            <pc:docMk/>
            <pc:sldMk cId="1268543860" sldId="306"/>
            <ac:spMk id="18" creationId="{74E40B39-A7D8-4085-846C-852F7B29DBB3}"/>
          </ac:spMkLst>
        </pc:spChg>
        <pc:spChg chg="del">
          <ac:chgData name="H Rajub (BRI)" userId="25de294b-1729-47d0-8a02-185838d10908" providerId="ADAL" clId="{E8208466-3B50-4E67-8A7A-F3B267D3BDA5}" dt="2025-04-25T08:19:20.111" v="129" actId="478"/>
          <ac:spMkLst>
            <pc:docMk/>
            <pc:sldMk cId="1268543860" sldId="306"/>
            <ac:spMk id="19" creationId="{3F95F211-2D97-4522-B92F-C2166ADDD534}"/>
          </ac:spMkLst>
        </pc:spChg>
        <pc:spChg chg="add mod">
          <ac:chgData name="H Rajub (BRI)" userId="25de294b-1729-47d0-8a02-185838d10908" providerId="ADAL" clId="{E8208466-3B50-4E67-8A7A-F3B267D3BDA5}" dt="2025-04-25T08:31:42.161" v="637" actId="1076"/>
          <ac:spMkLst>
            <pc:docMk/>
            <pc:sldMk cId="1268543860" sldId="306"/>
            <ac:spMk id="21" creationId="{3FA00857-7A4C-473A-B210-9E7D090B5C09}"/>
          </ac:spMkLst>
        </pc:spChg>
        <pc:spChg chg="add mod">
          <ac:chgData name="H Rajub (BRI)" userId="25de294b-1729-47d0-8a02-185838d10908" providerId="ADAL" clId="{E8208466-3B50-4E67-8A7A-F3B267D3BDA5}" dt="2025-04-25T08:29:50.762" v="602" actId="207"/>
          <ac:spMkLst>
            <pc:docMk/>
            <pc:sldMk cId="1268543860" sldId="306"/>
            <ac:spMk id="22" creationId="{83931762-F6BC-4A92-8E3D-E8B4A63672A6}"/>
          </ac:spMkLst>
        </pc:spChg>
        <pc:spChg chg="del">
          <ac:chgData name="H Rajub (BRI)" userId="25de294b-1729-47d0-8a02-185838d10908" providerId="ADAL" clId="{E8208466-3B50-4E67-8A7A-F3B267D3BDA5}" dt="2025-04-25T08:19:20.111" v="129" actId="478"/>
          <ac:spMkLst>
            <pc:docMk/>
            <pc:sldMk cId="1268543860" sldId="306"/>
            <ac:spMk id="23" creationId="{DFC6F415-CFE9-48A9-9C59-FD298E3D1C28}"/>
          </ac:spMkLst>
        </pc:spChg>
        <pc:spChg chg="add mod">
          <ac:chgData name="H Rajub (BRI)" userId="25de294b-1729-47d0-8a02-185838d10908" providerId="ADAL" clId="{E8208466-3B50-4E67-8A7A-F3B267D3BDA5}" dt="2025-04-25T08:31:37.570" v="635" actId="1076"/>
          <ac:spMkLst>
            <pc:docMk/>
            <pc:sldMk cId="1268543860" sldId="306"/>
            <ac:spMk id="24" creationId="{FE305F68-17C3-49FF-9464-075DC6C534A0}"/>
          </ac:spMkLst>
        </pc:spChg>
        <pc:spChg chg="add mod">
          <ac:chgData name="H Rajub (BRI)" userId="25de294b-1729-47d0-8a02-185838d10908" providerId="ADAL" clId="{E8208466-3B50-4E67-8A7A-F3B267D3BDA5}" dt="2025-04-25T08:31:39.199" v="636" actId="1076"/>
          <ac:spMkLst>
            <pc:docMk/>
            <pc:sldMk cId="1268543860" sldId="306"/>
            <ac:spMk id="25" creationId="{77F30FB4-0294-4C1A-ABE2-7012FC2AE8A5}"/>
          </ac:spMkLst>
        </pc:spChg>
        <pc:spChg chg="add mod">
          <ac:chgData name="H Rajub (BRI)" userId="25de294b-1729-47d0-8a02-185838d10908" providerId="ADAL" clId="{E8208466-3B50-4E67-8A7A-F3B267D3BDA5}" dt="2025-04-25T08:30:16.800" v="627" actId="20577"/>
          <ac:spMkLst>
            <pc:docMk/>
            <pc:sldMk cId="1268543860" sldId="306"/>
            <ac:spMk id="26" creationId="{ECB085FE-F8E6-4C97-992D-A2E7101B3193}"/>
          </ac:spMkLst>
        </pc:spChg>
        <pc:spChg chg="add mod">
          <ac:chgData name="H Rajub (BRI)" userId="25de294b-1729-47d0-8a02-185838d10908" providerId="ADAL" clId="{E8208466-3B50-4E67-8A7A-F3B267D3BDA5}" dt="2025-04-25T08:30:20.342" v="629" actId="207"/>
          <ac:spMkLst>
            <pc:docMk/>
            <pc:sldMk cId="1268543860" sldId="306"/>
            <ac:spMk id="27" creationId="{60C82B1F-2C7A-489A-9580-A0147443E66D}"/>
          </ac:spMkLst>
        </pc:spChg>
        <pc:spChg chg="add mod">
          <ac:chgData name="H Rajub (BRI)" userId="25de294b-1729-47d0-8a02-185838d10908" providerId="ADAL" clId="{E8208466-3B50-4E67-8A7A-F3B267D3BDA5}" dt="2025-04-25T08:31:45.566" v="639" actId="1076"/>
          <ac:spMkLst>
            <pc:docMk/>
            <pc:sldMk cId="1268543860" sldId="306"/>
            <ac:spMk id="28" creationId="{0B21E324-E83A-4227-AF65-889F14EED03E}"/>
          </ac:spMkLst>
        </pc:spChg>
        <pc:cxnChg chg="add mod">
          <ac:chgData name="H Rajub (BRI)" userId="25de294b-1729-47d0-8a02-185838d10908" providerId="ADAL" clId="{E8208466-3B50-4E67-8A7A-F3B267D3BDA5}" dt="2025-04-25T08:32:49.032" v="669" actId="14100"/>
          <ac:cxnSpMkLst>
            <pc:docMk/>
            <pc:sldMk cId="1268543860" sldId="306"/>
            <ac:cxnSpMk id="3" creationId="{D48C8FBE-D9AC-4B80-82D2-B5F82FCFE94C}"/>
          </ac:cxnSpMkLst>
        </pc:cxnChg>
        <pc:cxnChg chg="add mod">
          <ac:chgData name="H Rajub (BRI)" userId="25de294b-1729-47d0-8a02-185838d10908" providerId="ADAL" clId="{E8208466-3B50-4E67-8A7A-F3B267D3BDA5}" dt="2025-04-25T08:32:56.465" v="672" actId="14100"/>
          <ac:cxnSpMkLst>
            <pc:docMk/>
            <pc:sldMk cId="1268543860" sldId="306"/>
            <ac:cxnSpMk id="29" creationId="{43785293-F276-4F75-8AB0-8151B525210D}"/>
          </ac:cxnSpMkLst>
        </pc:cxnChg>
        <pc:cxnChg chg="add mod">
          <ac:chgData name="H Rajub (BRI)" userId="25de294b-1729-47d0-8a02-185838d10908" providerId="ADAL" clId="{E8208466-3B50-4E67-8A7A-F3B267D3BDA5}" dt="2025-04-25T08:32:11.397" v="650" actId="14100"/>
          <ac:cxnSpMkLst>
            <pc:docMk/>
            <pc:sldMk cId="1268543860" sldId="306"/>
            <ac:cxnSpMk id="30" creationId="{1C8EABA8-FE95-427D-9360-3B1F90124BEF}"/>
          </ac:cxnSpMkLst>
        </pc:cxnChg>
        <pc:cxnChg chg="add mod">
          <ac:chgData name="H Rajub (BRI)" userId="25de294b-1729-47d0-8a02-185838d10908" providerId="ADAL" clId="{E8208466-3B50-4E67-8A7A-F3B267D3BDA5}" dt="2025-04-25T08:32:17.239" v="655" actId="14100"/>
          <ac:cxnSpMkLst>
            <pc:docMk/>
            <pc:sldMk cId="1268543860" sldId="306"/>
            <ac:cxnSpMk id="31" creationId="{D41D8309-4368-4556-BCE8-E36C8390247B}"/>
          </ac:cxnSpMkLst>
        </pc:cxnChg>
        <pc:cxnChg chg="add mod">
          <ac:chgData name="H Rajub (BRI)" userId="25de294b-1729-47d0-8a02-185838d10908" providerId="ADAL" clId="{E8208466-3B50-4E67-8A7A-F3B267D3BDA5}" dt="2025-04-25T08:32:23.722" v="659" actId="1076"/>
          <ac:cxnSpMkLst>
            <pc:docMk/>
            <pc:sldMk cId="1268543860" sldId="306"/>
            <ac:cxnSpMk id="32" creationId="{6673697B-6605-455B-92E3-21B5DEF498C1}"/>
          </ac:cxnSpMkLst>
        </pc:cxnChg>
        <pc:cxnChg chg="add mod">
          <ac:chgData name="H Rajub (BRI)" userId="25de294b-1729-47d0-8a02-185838d10908" providerId="ADAL" clId="{E8208466-3B50-4E67-8A7A-F3B267D3BDA5}" dt="2025-04-25T08:32:29.458" v="662" actId="14100"/>
          <ac:cxnSpMkLst>
            <pc:docMk/>
            <pc:sldMk cId="1268543860" sldId="306"/>
            <ac:cxnSpMk id="33" creationId="{2BC7855F-DE4E-4034-8BE3-C6B70EF65E96}"/>
          </ac:cxnSpMkLst>
        </pc:cxnChg>
        <pc:cxnChg chg="add mod">
          <ac:chgData name="H Rajub (BRI)" userId="25de294b-1729-47d0-8a02-185838d10908" providerId="ADAL" clId="{E8208466-3B50-4E67-8A7A-F3B267D3BDA5}" dt="2025-04-25T08:32:45.022" v="668" actId="14100"/>
          <ac:cxnSpMkLst>
            <pc:docMk/>
            <pc:sldMk cId="1268543860" sldId="306"/>
            <ac:cxnSpMk id="35" creationId="{5752ECD6-2D27-43FD-904E-E48CFDF4199F}"/>
          </ac:cxnSpMkLst>
        </pc:cxnChg>
      </pc:sldChg>
      <pc:sldChg chg="addSp delSp modSp mod">
        <pc:chgData name="H Rajub (BRI)" userId="25de294b-1729-47d0-8a02-185838d10908" providerId="ADAL" clId="{E8208466-3B50-4E67-8A7A-F3B267D3BDA5}" dt="2025-04-25T08:42:35.224" v="751" actId="313"/>
        <pc:sldMkLst>
          <pc:docMk/>
          <pc:sldMk cId="1382656979" sldId="307"/>
        </pc:sldMkLst>
        <pc:spChg chg="del">
          <ac:chgData name="H Rajub (BRI)" userId="25de294b-1729-47d0-8a02-185838d10908" providerId="ADAL" clId="{E8208466-3B50-4E67-8A7A-F3B267D3BDA5}" dt="2025-04-25T08:19:44.217" v="134" actId="478"/>
          <ac:spMkLst>
            <pc:docMk/>
            <pc:sldMk cId="1382656979" sldId="307"/>
            <ac:spMk id="19" creationId="{3F95F211-2D97-4522-B92F-C2166ADDD534}"/>
          </ac:spMkLst>
        </pc:spChg>
        <pc:spChg chg="del">
          <ac:chgData name="H Rajub (BRI)" userId="25de294b-1729-47d0-8a02-185838d10908" providerId="ADAL" clId="{E8208466-3B50-4E67-8A7A-F3B267D3BDA5}" dt="2025-04-25T08:19:44.217" v="134" actId="478"/>
          <ac:spMkLst>
            <pc:docMk/>
            <pc:sldMk cId="1382656979" sldId="307"/>
            <ac:spMk id="23" creationId="{DFC6F415-CFE9-48A9-9C59-FD298E3D1C28}"/>
          </ac:spMkLst>
        </pc:spChg>
        <pc:graphicFrameChg chg="add mod modGraphic">
          <ac:chgData name="H Rajub (BRI)" userId="25de294b-1729-47d0-8a02-185838d10908" providerId="ADAL" clId="{E8208466-3B50-4E67-8A7A-F3B267D3BDA5}" dt="2025-04-25T08:42:35.224" v="751" actId="313"/>
          <ac:graphicFrameMkLst>
            <pc:docMk/>
            <pc:sldMk cId="1382656979" sldId="307"/>
            <ac:graphicFrameMk id="2" creationId="{0AEF0F21-87EB-48B2-95DB-0C1BFD0AEBAB}"/>
          </ac:graphicFrameMkLst>
        </pc:graphicFrameChg>
      </pc:sldChg>
      <pc:sldChg chg="addSp delSp modSp mod">
        <pc:chgData name="H Rajub (BRI)" userId="25de294b-1729-47d0-8a02-185838d10908" providerId="ADAL" clId="{E8208466-3B50-4E67-8A7A-F3B267D3BDA5}" dt="2025-04-25T08:43:18.071" v="763" actId="13926"/>
        <pc:sldMkLst>
          <pc:docMk/>
          <pc:sldMk cId="1278827485" sldId="308"/>
        </pc:sldMkLst>
        <pc:spChg chg="del">
          <ac:chgData name="H Rajub (BRI)" userId="25de294b-1729-47d0-8a02-185838d10908" providerId="ADAL" clId="{E8208466-3B50-4E67-8A7A-F3B267D3BDA5}" dt="2025-04-25T08:19:49.858" v="137" actId="478"/>
          <ac:spMkLst>
            <pc:docMk/>
            <pc:sldMk cId="1278827485" sldId="308"/>
            <ac:spMk id="19" creationId="{3F95F211-2D97-4522-B92F-C2166ADDD534}"/>
          </ac:spMkLst>
        </pc:spChg>
        <pc:spChg chg="del">
          <ac:chgData name="H Rajub (BRI)" userId="25de294b-1729-47d0-8a02-185838d10908" providerId="ADAL" clId="{E8208466-3B50-4E67-8A7A-F3B267D3BDA5}" dt="2025-04-25T08:19:49.858" v="137" actId="478"/>
          <ac:spMkLst>
            <pc:docMk/>
            <pc:sldMk cId="1278827485" sldId="308"/>
            <ac:spMk id="23" creationId="{DFC6F415-CFE9-48A9-9C59-FD298E3D1C28}"/>
          </ac:spMkLst>
        </pc:spChg>
        <pc:graphicFrameChg chg="add del mod">
          <ac:chgData name="H Rajub (BRI)" userId="25de294b-1729-47d0-8a02-185838d10908" providerId="ADAL" clId="{E8208466-3B50-4E67-8A7A-F3B267D3BDA5}" dt="2025-04-25T08:19:58.058" v="139"/>
          <ac:graphicFrameMkLst>
            <pc:docMk/>
            <pc:sldMk cId="1278827485" sldId="308"/>
            <ac:graphicFrameMk id="2" creationId="{287F999E-0F35-4D25-A343-D9BEBB3DE727}"/>
          </ac:graphicFrameMkLst>
        </pc:graphicFrameChg>
        <pc:graphicFrameChg chg="add mod modGraphic">
          <ac:chgData name="H Rajub (BRI)" userId="25de294b-1729-47d0-8a02-185838d10908" providerId="ADAL" clId="{E8208466-3B50-4E67-8A7A-F3B267D3BDA5}" dt="2025-04-25T08:43:18.071" v="763" actId="13926"/>
          <ac:graphicFrameMkLst>
            <pc:docMk/>
            <pc:sldMk cId="1278827485" sldId="308"/>
            <ac:graphicFrameMk id="3" creationId="{3F18390E-252F-4AF9-96EB-133DD1FCBB72}"/>
          </ac:graphicFrameMkLst>
        </pc:graphicFrameChg>
      </pc:sldChg>
      <pc:sldChg chg="addSp modSp mod modAnim">
        <pc:chgData name="H Rajub (BRI)" userId="25de294b-1729-47d0-8a02-185838d10908" providerId="ADAL" clId="{E8208466-3B50-4E67-8A7A-F3B267D3BDA5}" dt="2025-04-25T08:47:48.985" v="933"/>
        <pc:sldMkLst>
          <pc:docMk/>
          <pc:sldMk cId="2937436864" sldId="309"/>
        </pc:sldMkLst>
        <pc:spChg chg="add mod">
          <ac:chgData name="H Rajub (BRI)" userId="25de294b-1729-47d0-8a02-185838d10908" providerId="ADAL" clId="{E8208466-3B50-4E67-8A7A-F3B267D3BDA5}" dt="2025-04-25T08:46:26.991" v="888" actId="1076"/>
          <ac:spMkLst>
            <pc:docMk/>
            <pc:sldMk cId="2937436864" sldId="309"/>
            <ac:spMk id="18" creationId="{65849CC4-30CB-4664-91F1-07545AF2C371}"/>
          </ac:spMkLst>
        </pc:spChg>
        <pc:spChg chg="mod">
          <ac:chgData name="H Rajub (BRI)" userId="25de294b-1729-47d0-8a02-185838d10908" providerId="ADAL" clId="{E8208466-3B50-4E67-8A7A-F3B267D3BDA5}" dt="2025-04-25T08:46:07.324" v="879" actId="1076"/>
          <ac:spMkLst>
            <pc:docMk/>
            <pc:sldMk cId="2937436864" sldId="309"/>
            <ac:spMk id="19" creationId="{3F95F211-2D97-4522-B92F-C2166ADDD534}"/>
          </ac:spMkLst>
        </pc:spChg>
        <pc:spChg chg="add mod">
          <ac:chgData name="H Rajub (BRI)" userId="25de294b-1729-47d0-8a02-185838d10908" providerId="ADAL" clId="{E8208466-3B50-4E67-8A7A-F3B267D3BDA5}" dt="2025-04-25T08:47:03.073" v="909" actId="1076"/>
          <ac:spMkLst>
            <pc:docMk/>
            <pc:sldMk cId="2937436864" sldId="309"/>
            <ac:spMk id="21" creationId="{EAC5DD8A-D625-43B2-977F-D06B4D2FC9D1}"/>
          </ac:spMkLst>
        </pc:spChg>
        <pc:spChg chg="add mod">
          <ac:chgData name="H Rajub (BRI)" userId="25de294b-1729-47d0-8a02-185838d10908" providerId="ADAL" clId="{E8208466-3B50-4E67-8A7A-F3B267D3BDA5}" dt="2025-04-25T08:47:15.284" v="915" actId="1076"/>
          <ac:spMkLst>
            <pc:docMk/>
            <pc:sldMk cId="2937436864" sldId="309"/>
            <ac:spMk id="22" creationId="{0959BC62-CE27-47F8-9ABE-3BEE587B9407}"/>
          </ac:spMkLst>
        </pc:spChg>
        <pc:spChg chg="mod">
          <ac:chgData name="H Rajub (BRI)" userId="25de294b-1729-47d0-8a02-185838d10908" providerId="ADAL" clId="{E8208466-3B50-4E67-8A7A-F3B267D3BDA5}" dt="2025-04-25T08:46:14.085" v="883" actId="1076"/>
          <ac:spMkLst>
            <pc:docMk/>
            <pc:sldMk cId="2937436864" sldId="309"/>
            <ac:spMk id="23" creationId="{DFC6F415-CFE9-48A9-9C59-FD298E3D1C28}"/>
          </ac:spMkLst>
        </pc:spChg>
        <pc:spChg chg="add mod">
          <ac:chgData name="H Rajub (BRI)" userId="25de294b-1729-47d0-8a02-185838d10908" providerId="ADAL" clId="{E8208466-3B50-4E67-8A7A-F3B267D3BDA5}" dt="2025-04-25T08:47:27.144" v="921" actId="1076"/>
          <ac:spMkLst>
            <pc:docMk/>
            <pc:sldMk cId="2937436864" sldId="309"/>
            <ac:spMk id="24" creationId="{EEB27B30-01EA-469F-9E14-F8DBD8067A49}"/>
          </ac:spMkLst>
        </pc:spChg>
        <pc:spChg chg="add mod">
          <ac:chgData name="H Rajub (BRI)" userId="25de294b-1729-47d0-8a02-185838d10908" providerId="ADAL" clId="{E8208466-3B50-4E67-8A7A-F3B267D3BDA5}" dt="2025-04-25T08:47:29.125" v="922" actId="1076"/>
          <ac:spMkLst>
            <pc:docMk/>
            <pc:sldMk cId="2937436864" sldId="309"/>
            <ac:spMk id="25" creationId="{ADADCCCF-D7B5-4449-86AE-B11C78EC5B3A}"/>
          </ac:spMkLst>
        </pc:spChg>
        <pc:spChg chg="add mod">
          <ac:chgData name="H Rajub (BRI)" userId="25de294b-1729-47d0-8a02-185838d10908" providerId="ADAL" clId="{E8208466-3B50-4E67-8A7A-F3B267D3BDA5}" dt="2025-04-25T08:47:22.481" v="918" actId="1076"/>
          <ac:spMkLst>
            <pc:docMk/>
            <pc:sldMk cId="2937436864" sldId="309"/>
            <ac:spMk id="26" creationId="{CA2F3FF7-34A9-48AE-9C07-D49DE66B28F3}"/>
          </ac:spMkLst>
        </pc:spChg>
        <pc:spChg chg="add mod">
          <ac:chgData name="H Rajub (BRI)" userId="25de294b-1729-47d0-8a02-185838d10908" providerId="ADAL" clId="{E8208466-3B50-4E67-8A7A-F3B267D3BDA5}" dt="2025-04-25T08:47:30.565" v="923" actId="1076"/>
          <ac:spMkLst>
            <pc:docMk/>
            <pc:sldMk cId="2937436864" sldId="309"/>
            <ac:spMk id="27" creationId="{8DAD1FEE-F567-4702-9353-3A3AE042C94A}"/>
          </ac:spMkLst>
        </pc:spChg>
        <pc:spChg chg="add mod">
          <ac:chgData name="H Rajub (BRI)" userId="25de294b-1729-47d0-8a02-185838d10908" providerId="ADAL" clId="{E8208466-3B50-4E67-8A7A-F3B267D3BDA5}" dt="2025-04-25T08:47:20.442" v="917" actId="1076"/>
          <ac:spMkLst>
            <pc:docMk/>
            <pc:sldMk cId="2937436864" sldId="309"/>
            <ac:spMk id="28" creationId="{2C8BCE7C-D189-4AF1-A10A-1B635825EA81}"/>
          </ac:spMkLst>
        </pc:spChg>
        <pc:spChg chg="add mod">
          <ac:chgData name="H Rajub (BRI)" userId="25de294b-1729-47d0-8a02-185838d10908" providerId="ADAL" clId="{E8208466-3B50-4E67-8A7A-F3B267D3BDA5}" dt="2025-04-25T08:47:04.781" v="910" actId="1076"/>
          <ac:spMkLst>
            <pc:docMk/>
            <pc:sldMk cId="2937436864" sldId="309"/>
            <ac:spMk id="29" creationId="{58AD27E1-F64B-40AE-AD32-ABDF2AE67951}"/>
          </ac:spMkLst>
        </pc:spChg>
        <pc:spChg chg="add mod">
          <ac:chgData name="H Rajub (BRI)" userId="25de294b-1729-47d0-8a02-185838d10908" providerId="ADAL" clId="{E8208466-3B50-4E67-8A7A-F3B267D3BDA5}" dt="2025-04-25T08:47:18.402" v="916" actId="1076"/>
          <ac:spMkLst>
            <pc:docMk/>
            <pc:sldMk cId="2937436864" sldId="309"/>
            <ac:spMk id="31" creationId="{54635243-3A7B-41AA-9C07-71B437D674A8}"/>
          </ac:spMkLst>
        </pc:spChg>
      </pc:sldChg>
      <pc:sldChg chg="addSp delSp modSp add mod">
        <pc:chgData name="H Rajub (BRI)" userId="25de294b-1729-47d0-8a02-185838d10908" providerId="ADAL" clId="{E8208466-3B50-4E67-8A7A-F3B267D3BDA5}" dt="2025-04-25T08:48:55.882" v="1054" actId="14734"/>
        <pc:sldMkLst>
          <pc:docMk/>
          <pc:sldMk cId="3653816455" sldId="310"/>
        </pc:sldMkLst>
        <pc:spChg chg="mod">
          <ac:chgData name="H Rajub (BRI)" userId="25de294b-1729-47d0-8a02-185838d10908" providerId="ADAL" clId="{E8208466-3B50-4E67-8A7A-F3B267D3BDA5}" dt="2025-04-25T08:20:48.668" v="180" actId="14100"/>
          <ac:spMkLst>
            <pc:docMk/>
            <pc:sldMk cId="3653816455" sldId="310"/>
            <ac:spMk id="19" creationId="{3F95F211-2D97-4522-B92F-C2166ADDD534}"/>
          </ac:spMkLst>
        </pc:spChg>
        <pc:spChg chg="del">
          <ac:chgData name="H Rajub (BRI)" userId="25de294b-1729-47d0-8a02-185838d10908" providerId="ADAL" clId="{E8208466-3B50-4E67-8A7A-F3B267D3BDA5}" dt="2025-04-25T08:20:54.327" v="181" actId="478"/>
          <ac:spMkLst>
            <pc:docMk/>
            <pc:sldMk cId="3653816455" sldId="310"/>
            <ac:spMk id="23" creationId="{DFC6F415-CFE9-48A9-9C59-FD298E3D1C28}"/>
          </ac:spMkLst>
        </pc:spChg>
        <pc:graphicFrameChg chg="add mod modGraphic">
          <ac:chgData name="H Rajub (BRI)" userId="25de294b-1729-47d0-8a02-185838d10908" providerId="ADAL" clId="{E8208466-3B50-4E67-8A7A-F3B267D3BDA5}" dt="2025-04-25T08:48:55.882" v="1054" actId="14734"/>
          <ac:graphicFrameMkLst>
            <pc:docMk/>
            <pc:sldMk cId="3653816455" sldId="310"/>
            <ac:graphicFrameMk id="2" creationId="{2A57BA65-4CCE-435F-88B0-229EA27279EF}"/>
          </ac:graphicFrameMkLst>
        </pc:graphicFrameChg>
      </pc:sldChg>
      <pc:sldChg chg="addSp delSp modSp add mod">
        <pc:chgData name="H Rajub (BRI)" userId="25de294b-1729-47d0-8a02-185838d10908" providerId="ADAL" clId="{E8208466-3B50-4E67-8A7A-F3B267D3BDA5}" dt="2025-04-25T08:52:17.487" v="1238" actId="1076"/>
        <pc:sldMkLst>
          <pc:docMk/>
          <pc:sldMk cId="84647427" sldId="311"/>
        </pc:sldMkLst>
        <pc:spChg chg="add mod">
          <ac:chgData name="H Rajub (BRI)" userId="25de294b-1729-47d0-8a02-185838d10908" providerId="ADAL" clId="{E8208466-3B50-4E67-8A7A-F3B267D3BDA5}" dt="2025-04-25T08:52:17.487" v="1238" actId="1076"/>
          <ac:spMkLst>
            <pc:docMk/>
            <pc:sldMk cId="84647427" sldId="311"/>
            <ac:spMk id="18" creationId="{5220768A-9D1E-4124-ADE8-EF8617A8810C}"/>
          </ac:spMkLst>
        </pc:spChg>
        <pc:spChg chg="mod">
          <ac:chgData name="H Rajub (BRI)" userId="25de294b-1729-47d0-8a02-185838d10908" providerId="ADAL" clId="{E8208466-3B50-4E67-8A7A-F3B267D3BDA5}" dt="2025-04-25T08:21:30.774" v="228" actId="1076"/>
          <ac:spMkLst>
            <pc:docMk/>
            <pc:sldMk cId="84647427" sldId="311"/>
            <ac:spMk id="19" creationId="{3F95F211-2D97-4522-B92F-C2166ADDD534}"/>
          </ac:spMkLst>
        </pc:spChg>
        <pc:spChg chg="del">
          <ac:chgData name="H Rajub (BRI)" userId="25de294b-1729-47d0-8a02-185838d10908" providerId="ADAL" clId="{E8208466-3B50-4E67-8A7A-F3B267D3BDA5}" dt="2025-04-25T08:21:25.529" v="226" actId="478"/>
          <ac:spMkLst>
            <pc:docMk/>
            <pc:sldMk cId="84647427" sldId="311"/>
            <ac:spMk id="23" creationId="{DFC6F415-CFE9-48A9-9C59-FD298E3D1C28}"/>
          </ac:spMkLst>
        </pc:spChg>
      </pc:sldChg>
      <pc:sldChg chg="addSp modSp add mod">
        <pc:chgData name="H Rajub (BRI)" userId="25de294b-1729-47d0-8a02-185838d10908" providerId="ADAL" clId="{E8208466-3B50-4E67-8A7A-F3B267D3BDA5}" dt="2025-04-25T08:50:11.493" v="1144" actId="1076"/>
        <pc:sldMkLst>
          <pc:docMk/>
          <pc:sldMk cId="3080760830" sldId="312"/>
        </pc:sldMkLst>
        <pc:spChg chg="mod">
          <ac:chgData name="H Rajub (BRI)" userId="25de294b-1729-47d0-8a02-185838d10908" providerId="ADAL" clId="{E8208466-3B50-4E67-8A7A-F3B267D3BDA5}" dt="2025-04-25T08:50:05.978" v="1141" actId="1076"/>
          <ac:spMkLst>
            <pc:docMk/>
            <pc:sldMk cId="3080760830" sldId="312"/>
            <ac:spMk id="19" creationId="{3F95F211-2D97-4522-B92F-C2166ADDD534}"/>
          </ac:spMkLst>
        </pc:spChg>
        <pc:spChg chg="mod">
          <ac:chgData name="H Rajub (BRI)" userId="25de294b-1729-47d0-8a02-185838d10908" providerId="ADAL" clId="{E8208466-3B50-4E67-8A7A-F3B267D3BDA5}" dt="2025-04-25T08:49:34.803" v="1133" actId="1076"/>
          <ac:spMkLst>
            <pc:docMk/>
            <pc:sldMk cId="3080760830" sldId="312"/>
            <ac:spMk id="23" creationId="{DFC6F415-CFE9-48A9-9C59-FD298E3D1C28}"/>
          </ac:spMkLst>
        </pc:spChg>
        <pc:picChg chg="add mod">
          <ac:chgData name="H Rajub (BRI)" userId="25de294b-1729-47d0-8a02-185838d10908" providerId="ADAL" clId="{E8208466-3B50-4E67-8A7A-F3B267D3BDA5}" dt="2025-04-25T08:50:03.631" v="1140" actId="14100"/>
          <ac:picMkLst>
            <pc:docMk/>
            <pc:sldMk cId="3080760830" sldId="312"/>
            <ac:picMk id="18" creationId="{45CCB00A-DC4F-4830-B93E-2904A09CD5C0}"/>
          </ac:picMkLst>
        </pc:picChg>
        <pc:picChg chg="add mod">
          <ac:chgData name="H Rajub (BRI)" userId="25de294b-1729-47d0-8a02-185838d10908" providerId="ADAL" clId="{E8208466-3B50-4E67-8A7A-F3B267D3BDA5}" dt="2025-04-25T08:50:11.493" v="1144" actId="1076"/>
          <ac:picMkLst>
            <pc:docMk/>
            <pc:sldMk cId="3080760830" sldId="312"/>
            <ac:picMk id="21" creationId="{0AC38B1B-052C-493B-A2C4-BEB8B8258052}"/>
          </ac:picMkLst>
        </pc:picChg>
      </pc:sldChg>
      <pc:sldChg chg="addSp delSp modSp add mod">
        <pc:chgData name="H Rajub (BRI)" userId="25de294b-1729-47d0-8a02-185838d10908" providerId="ADAL" clId="{E8208466-3B50-4E67-8A7A-F3B267D3BDA5}" dt="2025-04-25T08:51:53.601" v="1237" actId="478"/>
        <pc:sldMkLst>
          <pc:docMk/>
          <pc:sldMk cId="464888340" sldId="313"/>
        </pc:sldMkLst>
        <pc:spChg chg="mod">
          <ac:chgData name="H Rajub (BRI)" userId="25de294b-1729-47d0-8a02-185838d10908" providerId="ADAL" clId="{E8208466-3B50-4E67-8A7A-F3B267D3BDA5}" dt="2025-04-25T08:50:50.091" v="1222" actId="1076"/>
          <ac:spMkLst>
            <pc:docMk/>
            <pc:sldMk cId="464888340" sldId="313"/>
            <ac:spMk id="19" creationId="{3F95F211-2D97-4522-B92F-C2166ADDD534}"/>
          </ac:spMkLst>
        </pc:spChg>
        <pc:spChg chg="mod">
          <ac:chgData name="H Rajub (BRI)" userId="25de294b-1729-47d0-8a02-185838d10908" providerId="ADAL" clId="{E8208466-3B50-4E67-8A7A-F3B267D3BDA5}" dt="2025-04-25T08:51:51.050" v="1235" actId="1076"/>
          <ac:spMkLst>
            <pc:docMk/>
            <pc:sldMk cId="464888340" sldId="313"/>
            <ac:spMk id="23" creationId="{DFC6F415-CFE9-48A9-9C59-FD298E3D1C28}"/>
          </ac:spMkLst>
        </pc:spChg>
        <pc:picChg chg="add mod">
          <ac:chgData name="H Rajub (BRI)" userId="25de294b-1729-47d0-8a02-185838d10908" providerId="ADAL" clId="{E8208466-3B50-4E67-8A7A-F3B267D3BDA5}" dt="2025-04-25T08:50:55.840" v="1226" actId="14100"/>
          <ac:picMkLst>
            <pc:docMk/>
            <pc:sldMk cId="464888340" sldId="313"/>
            <ac:picMk id="18" creationId="{0B538FD8-185B-4769-9162-881401B29713}"/>
          </ac:picMkLst>
        </pc:picChg>
        <pc:picChg chg="add del mod">
          <ac:chgData name="H Rajub (BRI)" userId="25de294b-1729-47d0-8a02-185838d10908" providerId="ADAL" clId="{E8208466-3B50-4E67-8A7A-F3B267D3BDA5}" dt="2025-04-25T08:51:53.601" v="1237" actId="478"/>
          <ac:picMkLst>
            <pc:docMk/>
            <pc:sldMk cId="464888340" sldId="313"/>
            <ac:picMk id="21" creationId="{54637F3B-83B6-4F50-B527-E0ACBAA2DB60}"/>
          </ac:picMkLst>
        </pc:picChg>
        <pc:picChg chg="add mod">
          <ac:chgData name="H Rajub (BRI)" userId="25de294b-1729-47d0-8a02-185838d10908" providerId="ADAL" clId="{E8208466-3B50-4E67-8A7A-F3B267D3BDA5}" dt="2025-04-25T08:51:47.188" v="1233" actId="14100"/>
          <ac:picMkLst>
            <pc:docMk/>
            <pc:sldMk cId="464888340" sldId="313"/>
            <ac:picMk id="4098" creationId="{0F9BC599-E5A4-44C7-8232-9161A6E9E796}"/>
          </ac:picMkLst>
        </pc:picChg>
      </pc:sldChg>
      <pc:sldChg chg="add">
        <pc:chgData name="H Rajub (BRI)" userId="25de294b-1729-47d0-8a02-185838d10908" providerId="ADAL" clId="{E8208466-3B50-4E67-8A7A-F3B267D3BDA5}" dt="2025-04-25T08:20:16.395" v="146"/>
        <pc:sldMkLst>
          <pc:docMk/>
          <pc:sldMk cId="2821288351" sldId="314"/>
        </pc:sldMkLst>
      </pc:sldChg>
    </pc:docChg>
  </pc:docChgLst>
  <pc:docChgLst>
    <pc:chgData name="H Rajub (BRI)" userId="25de294b-1729-47d0-8a02-185838d10908" providerId="ADAL" clId="{E693689E-82A3-4C18-AB6F-4AF3A77B795A}"/>
    <pc:docChg chg="modSld">
      <pc:chgData name="H Rajub (BRI)" userId="25de294b-1729-47d0-8a02-185838d10908" providerId="ADAL" clId="{E693689E-82A3-4C18-AB6F-4AF3A77B795A}" dt="2025-01-30T09:22:55.993" v="0" actId="1076"/>
      <pc:docMkLst>
        <pc:docMk/>
      </pc:docMkLst>
      <pc:sldChg chg="modSp">
        <pc:chgData name="H Rajub (BRI)" userId="25de294b-1729-47d0-8a02-185838d10908" providerId="ADAL" clId="{E693689E-82A3-4C18-AB6F-4AF3A77B795A}" dt="2025-01-30T09:22:55.993" v="0" actId="1076"/>
        <pc:sldMkLst>
          <pc:docMk/>
          <pc:sldMk cId="2072245498" sldId="303"/>
        </pc:sldMkLst>
        <pc:picChg chg="mod">
          <ac:chgData name="H Rajub (BRI)" userId="25de294b-1729-47d0-8a02-185838d10908" providerId="ADAL" clId="{E693689E-82A3-4C18-AB6F-4AF3A77B795A}" dt="2025-01-30T09:22:55.993" v="0" actId="1076"/>
          <ac:picMkLst>
            <pc:docMk/>
            <pc:sldMk cId="2072245498" sldId="303"/>
            <ac:picMk id="22" creationId="{6B5BBE8A-CB25-4F0F-A286-C84E99912D12}"/>
          </ac:picMkLst>
        </pc:picChg>
      </pc:sldChg>
    </pc:docChg>
  </pc:docChgLst>
  <pc:docChgLst>
    <pc:chgData name="H Rajub (BRI)" userId="25de294b-1729-47d0-8a02-185838d10908" providerId="ADAL" clId="{CBF10B42-A08E-4FCF-913A-A70FF56427DA}"/>
    <pc:docChg chg="addSld modSld">
      <pc:chgData name="H Rajub (BRI)" userId="25de294b-1729-47d0-8a02-185838d10908" providerId="ADAL" clId="{CBF10B42-A08E-4FCF-913A-A70FF56427DA}" dt="2025-02-25T11:56:12.156" v="16" actId="20577"/>
      <pc:docMkLst>
        <pc:docMk/>
      </pc:docMkLst>
      <pc:sldChg chg="addSp modSp mod">
        <pc:chgData name="H Rajub (BRI)" userId="25de294b-1729-47d0-8a02-185838d10908" providerId="ADAL" clId="{CBF10B42-A08E-4FCF-913A-A70FF56427DA}" dt="2025-02-11T11:43:22.878" v="6" actId="1076"/>
        <pc:sldMkLst>
          <pc:docMk/>
          <pc:sldMk cId="2072245498" sldId="303"/>
        </pc:sldMkLst>
        <pc:spChg chg="add mod">
          <ac:chgData name="H Rajub (BRI)" userId="25de294b-1729-47d0-8a02-185838d10908" providerId="ADAL" clId="{CBF10B42-A08E-4FCF-913A-A70FF56427DA}" dt="2025-02-11T11:43:22.878" v="6" actId="1076"/>
          <ac:spMkLst>
            <pc:docMk/>
            <pc:sldMk cId="2072245498" sldId="303"/>
            <ac:spMk id="18" creationId="{9036653C-A657-43EA-B93A-04CDD4745FEE}"/>
          </ac:spMkLst>
        </pc:spChg>
        <pc:graphicFrameChg chg="mod">
          <ac:chgData name="H Rajub (BRI)" userId="25de294b-1729-47d0-8a02-185838d10908" providerId="ADAL" clId="{CBF10B42-A08E-4FCF-913A-A70FF56427DA}" dt="2025-02-11T11:43:08.751" v="1" actId="1076"/>
          <ac:graphicFrameMkLst>
            <pc:docMk/>
            <pc:sldMk cId="2072245498" sldId="303"/>
            <ac:graphicFrameMk id="25" creationId="{CEAE85A4-F446-4FE7-89B1-7C62ACD48F56}"/>
          </ac:graphicFrameMkLst>
        </pc:graphicFrameChg>
      </pc:sldChg>
      <pc:sldChg chg="addSp delSp modSp add mod">
        <pc:chgData name="H Rajub (BRI)" userId="25de294b-1729-47d0-8a02-185838d10908" providerId="ADAL" clId="{CBF10B42-A08E-4FCF-913A-A70FF56427DA}" dt="2025-02-25T11:56:12.156" v="16" actId="20577"/>
        <pc:sldMkLst>
          <pc:docMk/>
          <pc:sldMk cId="4294717725" sldId="305"/>
        </pc:sldMkLst>
        <pc:spChg chg="del">
          <ac:chgData name="H Rajub (BRI)" userId="25de294b-1729-47d0-8a02-185838d10908" providerId="ADAL" clId="{CBF10B42-A08E-4FCF-913A-A70FF56427DA}" dt="2025-02-25T11:55:45.234" v="8" actId="478"/>
          <ac:spMkLst>
            <pc:docMk/>
            <pc:sldMk cId="4294717725" sldId="305"/>
            <ac:spMk id="18" creationId="{9036653C-A657-43EA-B93A-04CDD4745FEE}"/>
          </ac:spMkLst>
        </pc:spChg>
        <pc:spChg chg="add mod">
          <ac:chgData name="H Rajub (BRI)" userId="25de294b-1729-47d0-8a02-185838d10908" providerId="ADAL" clId="{CBF10B42-A08E-4FCF-913A-A70FF56427DA}" dt="2025-02-25T11:55:45.603" v="9"/>
          <ac:spMkLst>
            <pc:docMk/>
            <pc:sldMk cId="4294717725" sldId="305"/>
            <ac:spMk id="21" creationId="{D79F2FED-DDB7-4E37-83DE-A07FB2DDD07B}"/>
          </ac:spMkLst>
        </pc:spChg>
        <pc:spChg chg="add mod">
          <ac:chgData name="H Rajub (BRI)" userId="25de294b-1729-47d0-8a02-185838d10908" providerId="ADAL" clId="{CBF10B42-A08E-4FCF-913A-A70FF56427DA}" dt="2025-02-25T11:55:57.752" v="11" actId="404"/>
          <ac:spMkLst>
            <pc:docMk/>
            <pc:sldMk cId="4294717725" sldId="305"/>
            <ac:spMk id="23" creationId="{B7026914-A468-4D1C-A82D-5DA8D6B4573E}"/>
          </ac:spMkLst>
        </pc:spChg>
        <pc:spChg chg="del">
          <ac:chgData name="H Rajub (BRI)" userId="25de294b-1729-47d0-8a02-185838d10908" providerId="ADAL" clId="{CBF10B42-A08E-4FCF-913A-A70FF56427DA}" dt="2025-02-25T11:55:45.234" v="8" actId="478"/>
          <ac:spMkLst>
            <pc:docMk/>
            <pc:sldMk cId="4294717725" sldId="305"/>
            <ac:spMk id="26" creationId="{98C9EA75-CD3F-46D5-B9EE-EA0724DDEA79}"/>
          </ac:spMkLst>
        </pc:spChg>
        <pc:spChg chg="add mod">
          <ac:chgData name="H Rajub (BRI)" userId="25de294b-1729-47d0-8a02-185838d10908" providerId="ADAL" clId="{CBF10B42-A08E-4FCF-913A-A70FF56427DA}" dt="2025-02-25T11:56:07.563" v="14" actId="20577"/>
          <ac:spMkLst>
            <pc:docMk/>
            <pc:sldMk cId="4294717725" sldId="305"/>
            <ac:spMk id="28" creationId="{AB94A0BE-8745-434A-871B-B2145316C93D}"/>
          </ac:spMkLst>
        </pc:spChg>
        <pc:spChg chg="add mod">
          <ac:chgData name="H Rajub (BRI)" userId="25de294b-1729-47d0-8a02-185838d10908" providerId="ADAL" clId="{CBF10B42-A08E-4FCF-913A-A70FF56427DA}" dt="2025-02-25T11:56:08.795" v="15" actId="20577"/>
          <ac:spMkLst>
            <pc:docMk/>
            <pc:sldMk cId="4294717725" sldId="305"/>
            <ac:spMk id="29" creationId="{0AB4F88F-9633-4EF1-BB66-36A7E36AC97C}"/>
          </ac:spMkLst>
        </pc:spChg>
        <pc:spChg chg="add mod">
          <ac:chgData name="H Rajub (BRI)" userId="25de294b-1729-47d0-8a02-185838d10908" providerId="ADAL" clId="{CBF10B42-A08E-4FCF-913A-A70FF56427DA}" dt="2025-02-25T11:56:12.156" v="16" actId="20577"/>
          <ac:spMkLst>
            <pc:docMk/>
            <pc:sldMk cId="4294717725" sldId="305"/>
            <ac:spMk id="30" creationId="{A41785C8-4E1D-4B3F-9A7B-99CF63A9DD30}"/>
          </ac:spMkLst>
        </pc:spChg>
        <pc:graphicFrameChg chg="del">
          <ac:chgData name="H Rajub (BRI)" userId="25de294b-1729-47d0-8a02-185838d10908" providerId="ADAL" clId="{CBF10B42-A08E-4FCF-913A-A70FF56427DA}" dt="2025-02-25T11:55:45.234" v="8" actId="478"/>
          <ac:graphicFrameMkLst>
            <pc:docMk/>
            <pc:sldMk cId="4294717725" sldId="305"/>
            <ac:graphicFrameMk id="25" creationId="{CEAE85A4-F446-4FE7-89B1-7C62ACD48F56}"/>
          </ac:graphicFrameMkLst>
        </pc:graphicFrameChg>
        <pc:picChg chg="del">
          <ac:chgData name="H Rajub (BRI)" userId="25de294b-1729-47d0-8a02-185838d10908" providerId="ADAL" clId="{CBF10B42-A08E-4FCF-913A-A70FF56427DA}" dt="2025-02-25T11:55:45.234" v="8" actId="478"/>
          <ac:picMkLst>
            <pc:docMk/>
            <pc:sldMk cId="4294717725" sldId="305"/>
            <ac:picMk id="19" creationId="{F697AFC5-226F-4AF5-95F3-3A36CE0B6099}"/>
          </ac:picMkLst>
        </pc:picChg>
        <pc:picChg chg="del">
          <ac:chgData name="H Rajub (BRI)" userId="25de294b-1729-47d0-8a02-185838d10908" providerId="ADAL" clId="{CBF10B42-A08E-4FCF-913A-A70FF56427DA}" dt="2025-02-25T11:55:45.234" v="8" actId="478"/>
          <ac:picMkLst>
            <pc:docMk/>
            <pc:sldMk cId="4294717725" sldId="305"/>
            <ac:picMk id="22" creationId="{6B5BBE8A-CB25-4F0F-A286-C84E99912D12}"/>
          </ac:picMkLst>
        </pc:picChg>
        <pc:picChg chg="del">
          <ac:chgData name="H Rajub (BRI)" userId="25de294b-1729-47d0-8a02-185838d10908" providerId="ADAL" clId="{CBF10B42-A08E-4FCF-913A-A70FF56427DA}" dt="2025-02-25T11:55:45.234" v="8" actId="478"/>
          <ac:picMkLst>
            <pc:docMk/>
            <pc:sldMk cId="4294717725" sldId="305"/>
            <ac:picMk id="27" creationId="{F6E87669-89E0-436E-A2C5-33BFBF46CFD6}"/>
          </ac:picMkLst>
        </pc:picChg>
        <pc:picChg chg="add mod">
          <ac:chgData name="H Rajub (BRI)" userId="25de294b-1729-47d0-8a02-185838d10908" providerId="ADAL" clId="{CBF10B42-A08E-4FCF-913A-A70FF56427DA}" dt="2025-02-25T11:55:45.603" v="9"/>
          <ac:picMkLst>
            <pc:docMk/>
            <pc:sldMk cId="4294717725" sldId="305"/>
            <ac:picMk id="31" creationId="{A6BAFE7F-2AD6-4726-BB1C-04A842D911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EB05A-4684-49C8-B01B-39520F4F7C8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E377-6BDC-4CB1-B2EA-056A525F5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0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8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811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20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8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8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2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4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91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0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https://www.youtube.com/watch?v=5gumm5mhL5M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4D02-E782-4240-9AA2-2F10DBAF51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6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0352-454A-BA3E-9CA8-17FF8A7A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CE6B4-BA38-40ED-041A-3E6775192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939D3-EAF3-CF64-EF6D-E8249581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A202-7E4B-CE3F-915E-3C3433A1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9890B-424A-A575-CCCB-E5AFAEDC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9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3BE2-C6BE-BCAA-030F-AB8DC098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5E69D-70EF-3C74-5114-B507BE7D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9054-2C1B-6857-5FF4-EB67172B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686B-6551-7394-E960-A3C4EAA2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6034-2727-7408-3F2E-5F38495A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7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A035F-A2F9-DCB4-8DAE-C983E9829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C45B7-9E7F-313D-2528-A0AF34E4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6B59-74E6-FD67-3599-062D5CE7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05F42-D267-B571-6466-30FA25D5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1687A-1529-07B8-DBA8-20D59AC0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4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1EDB-20D0-3E68-BEAD-BCF40FAD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63BB-76D1-6F89-A59E-FD4EBFB8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69C3-6387-5947-6254-278337F6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E252C-6FD1-3C30-26EA-13741EC5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9ACC-4AA4-09CF-EC08-EE126A08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6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3236-9941-FD9E-AE52-7708F047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E7DFF-13C7-C2D0-5582-3AFDFB915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71F46-5CFF-54A6-EC70-734C443A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FA2C4-258F-D64F-958F-47CAC93A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AB6A1-90DC-28DE-AA3A-AAB410EB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6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A46F-54EA-DA21-592C-11CEB0CD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FEAA-C698-BD47-102C-84A999EEF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7BC3-E045-852E-C655-34076112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F4D6-9FFF-D318-A4F6-4BD412A4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C9B5-4C0C-442A-6D5F-301A1807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87F5D-ABE1-7446-FB2A-7C0ED53A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0BF72-BA9D-B1D4-8F6F-D89C0170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596FF-A0FC-E53C-207C-583958C6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FF672-B8D0-5B58-1A57-E588C6FD6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CD3E7-E5C5-2D7C-B9FE-0403C682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8903D-E0E4-CC93-BB01-BAB4DB953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B8A70-5008-DE07-906D-A0BFC6AA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2F1DC-E189-0B97-4699-A3F40B38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15FC5-1877-DD9B-5E76-9C7BA366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4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D356-9F1A-3D60-9473-F880D75D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D3079-C65D-7CF0-8023-3B209235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B27C7-E416-5137-B46F-E8E496F7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A2378-98E3-0B64-9796-5FAEA37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4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056C7-5241-C15C-DB0B-8176932E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78FE6-7BAE-CA14-67CB-E1D3DD1A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89707-90AE-E8B7-E6F5-EEE5AFFA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8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E3BA-72F4-099F-956B-6659858A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C1409-CA7F-7D34-5AB7-343A3CFEE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698E0-C4AA-4D22-15E5-39EC87198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669B9-9AC2-2A41-E62E-77F7888D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3C99F-045F-B672-3BD2-9EA9811D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E9DC2-80B5-F651-15D6-024FCD27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5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99E3-DD02-BF74-6B23-0844F564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7C1D3-09B8-3300-5D30-764C9FDC8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12C7A-2D2F-5542-67BE-7749C0373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9A017-1C69-4884-9F59-BA6B3ACB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52DF3-93D3-D583-1B0F-4D305916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2CDAE-66F8-C956-485F-CB718C1E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9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38C55-E781-CDBC-3157-31F061E8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E280C-84BF-F39E-EBD5-4BB4DAE63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1991-B872-3412-D508-DA043DC88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187B-ED1B-4BAB-B25F-9CDB778FCFA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5FA4A-9126-9471-1316-02E4D6ABE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EA530-BC04-7DD2-2B22-401BBFD6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43DE-1731-4FAE-9353-E7B43B233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9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07392"/>
              </p:ext>
            </p:extLst>
          </p:nvPr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97AFC5-226F-4AF5-95F3-3A36CE0B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93" y="1061395"/>
            <a:ext cx="1519256" cy="1200329"/>
          </a:xfrm>
          <a:prstGeom prst="rect">
            <a:avLst/>
          </a:prstGeom>
        </p:spPr>
      </p:pic>
      <p:pic>
        <p:nvPicPr>
          <p:cNvPr id="22" name="Picture 21" descr="1,700+ Whiteboard Pen Stock Illustrations, Royalty-Free ...">
            <a:extLst>
              <a:ext uri="{FF2B5EF4-FFF2-40B4-BE49-F238E27FC236}">
                <a16:creationId xmlns:a16="http://schemas.microsoft.com/office/drawing/2014/main" id="{6B5BBE8A-CB25-4F0F-A286-C84E99912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9446" r="5206" b="14881"/>
          <a:stretch/>
        </p:blipFill>
        <p:spPr bwMode="auto">
          <a:xfrm>
            <a:off x="9185055" y="3714144"/>
            <a:ext cx="2781984" cy="23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CEAE85A4-F446-4FE7-89B1-7C62ACD48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71779"/>
              </p:ext>
            </p:extLst>
          </p:nvPr>
        </p:nvGraphicFramePr>
        <p:xfrm>
          <a:off x="904865" y="1317323"/>
          <a:ext cx="6064558" cy="4758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976">
                  <a:extLst>
                    <a:ext uri="{9D8B030D-6E8A-4147-A177-3AD203B41FA5}">
                      <a16:colId xmlns:a16="http://schemas.microsoft.com/office/drawing/2014/main" val="3364009635"/>
                    </a:ext>
                  </a:extLst>
                </a:gridCol>
                <a:gridCol w="3042582">
                  <a:extLst>
                    <a:ext uri="{9D8B030D-6E8A-4147-A177-3AD203B41FA5}">
                      <a16:colId xmlns:a16="http://schemas.microsoft.com/office/drawing/2014/main" val="219029970"/>
                    </a:ext>
                  </a:extLst>
                </a:gridCol>
              </a:tblGrid>
              <a:tr h="2379174">
                <a:tc>
                  <a:txBody>
                    <a:bodyPr/>
                    <a:lstStyle/>
                    <a:p>
                      <a:r>
                        <a:rPr lang="en-GB" u="sng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Last lesson</a:t>
                      </a:r>
                    </a:p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Define holistic development</a:t>
                      </a:r>
                    </a:p>
                  </a:txBody>
                  <a:tcPr>
                    <a:solidFill>
                      <a:srgbClr val="FAB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sng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Last lesson</a:t>
                      </a:r>
                    </a:p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Give one key milestone for physical development </a:t>
                      </a:r>
                    </a:p>
                  </a:txBody>
                  <a:tcPr>
                    <a:solidFill>
                      <a:srgbClr val="BF9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13241"/>
                  </a:ext>
                </a:extLst>
              </a:tr>
              <a:tr h="2379174">
                <a:tc>
                  <a:txBody>
                    <a:bodyPr/>
                    <a:lstStyle/>
                    <a:p>
                      <a:r>
                        <a:rPr lang="en-GB" u="sng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Last week</a:t>
                      </a:r>
                    </a:p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Give one key milestone for cognitive development 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sng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Last topic </a:t>
                      </a:r>
                    </a:p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5479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036653C-A657-43EA-B93A-04CDD4745FEE}"/>
              </a:ext>
            </a:extLst>
          </p:cNvPr>
          <p:cNvSpPr txBox="1"/>
          <p:nvPr/>
        </p:nvSpPr>
        <p:spPr>
          <a:xfrm>
            <a:off x="7518042" y="932603"/>
            <a:ext cx="221366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Todays date: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28/04/25</a:t>
            </a:r>
          </a:p>
        </p:txBody>
      </p:sp>
    </p:spTree>
    <p:extLst>
      <p:ext uri="{BB962C8B-B14F-4D97-AF65-F5344CB8AC3E}">
        <p14:creationId xmlns:p14="http://schemas.microsoft.com/office/powerpoint/2010/main" val="20722454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6F415-CFE9-48A9-9C59-FD298E3D1C28}"/>
              </a:ext>
            </a:extLst>
          </p:cNvPr>
          <p:cNvSpPr txBox="1"/>
          <p:nvPr/>
        </p:nvSpPr>
        <p:spPr>
          <a:xfrm>
            <a:off x="5826789" y="1532307"/>
            <a:ext cx="5812237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factors in Liam's life could be influencing his development? Consider both environmental and socioeconomic factors.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might Sarah’s long work hours and financial stress impact Liam’s emotional development? (Hint: sense of security, attachment, and emotional well-being)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the information in the case, suggest two strategies Sarah or Liam’s teacher could use to support his emotional and cognitive development.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575152" y="1893186"/>
            <a:ext cx="418395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case study about Liam and answer the questions </a:t>
            </a:r>
          </a:p>
        </p:txBody>
      </p:sp>
      <p:pic>
        <p:nvPicPr>
          <p:cNvPr id="18" name="Picture 17" descr="Alexander Smith | MyPlace">
            <a:extLst>
              <a:ext uri="{FF2B5EF4-FFF2-40B4-BE49-F238E27FC236}">
                <a16:creationId xmlns:a16="http://schemas.microsoft.com/office/drawing/2014/main" id="{45CCB00A-DC4F-4830-B93E-2904A09CD5C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5" y="3942608"/>
            <a:ext cx="2340588" cy="231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mage result for plenary">
            <a:extLst>
              <a:ext uri="{FF2B5EF4-FFF2-40B4-BE49-F238E27FC236}">
                <a16:creationId xmlns:a16="http://schemas.microsoft.com/office/drawing/2014/main" id="{0AC38B1B-052C-493B-A2C4-BEB8B8258052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383297" y="1361393"/>
            <a:ext cx="577720" cy="92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7608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6F415-CFE9-48A9-9C59-FD298E3D1C28}"/>
              </a:ext>
            </a:extLst>
          </p:cNvPr>
          <p:cNvSpPr txBox="1"/>
          <p:nvPr/>
        </p:nvSpPr>
        <p:spPr>
          <a:xfrm>
            <a:off x="5918930" y="2136337"/>
            <a:ext cx="5627955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transition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how holistic development can be affected by the transition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how parent/carer can support the child with this transition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how an Early Years Practitioner can support the child with this transition.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1353839" y="2690335"/>
            <a:ext cx="360047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case study about Charlie and answer the questions </a:t>
            </a:r>
          </a:p>
        </p:txBody>
      </p:sp>
      <p:pic>
        <p:nvPicPr>
          <p:cNvPr id="18" name="Picture 17" descr="Image result for plenary">
            <a:extLst>
              <a:ext uri="{FF2B5EF4-FFF2-40B4-BE49-F238E27FC236}">
                <a16:creationId xmlns:a16="http://schemas.microsoft.com/office/drawing/2014/main" id="{0B538FD8-185B-4769-9162-881401B29713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384662" y="1814615"/>
            <a:ext cx="767244" cy="1094840"/>
          </a:xfrm>
          <a:prstGeom prst="rect">
            <a:avLst/>
          </a:prstGeom>
          <a:noFill/>
        </p:spPr>
      </p:pic>
      <p:pic>
        <p:nvPicPr>
          <p:cNvPr id="4098" name="Picture 2" descr="Cute boy kid. Funny child isolated on white background Stock Vector Image &amp;  Art - Alamy">
            <a:extLst>
              <a:ext uri="{FF2B5EF4-FFF2-40B4-BE49-F238E27FC236}">
                <a16:creationId xmlns:a16="http://schemas.microsoft.com/office/drawing/2014/main" id="{0F9BC599-E5A4-44C7-8232-9161A6E9E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7" t="6421" r="21308" b="9769"/>
          <a:stretch/>
        </p:blipFill>
        <p:spPr bwMode="auto">
          <a:xfrm>
            <a:off x="4210702" y="4319303"/>
            <a:ext cx="123924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883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6F415-CFE9-48A9-9C59-FD298E3D1C28}"/>
              </a:ext>
            </a:extLst>
          </p:cNvPr>
          <p:cNvSpPr txBox="1"/>
          <p:nvPr/>
        </p:nvSpPr>
        <p:spPr>
          <a:xfrm>
            <a:off x="1468388" y="2684214"/>
            <a:ext cx="9236483" cy="22481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3219873" y="1769888"/>
            <a:ext cx="5752256" cy="580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883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9F2FED-DDB7-4E37-83DE-A07FB2DDD07B}"/>
              </a:ext>
            </a:extLst>
          </p:cNvPr>
          <p:cNvSpPr txBox="1"/>
          <p:nvPr/>
        </p:nvSpPr>
        <p:spPr>
          <a:xfrm>
            <a:off x="3210501" y="1417550"/>
            <a:ext cx="575225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7026914-A468-4D1C-A82D-5DA8D6B4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26" y="2512055"/>
            <a:ext cx="10671711" cy="1833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n>
                  <a:solidFill>
                    <a:schemeClr val="tx1"/>
                  </a:solidFill>
                </a:ln>
              </a:rPr>
              <a:t>By the end of the lesson you should be able to…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B94A0BE-8745-434A-871B-B2145316C93D}"/>
              </a:ext>
            </a:extLst>
          </p:cNvPr>
          <p:cNvSpPr txBox="1">
            <a:spLocks/>
          </p:cNvSpPr>
          <p:nvPr/>
        </p:nvSpPr>
        <p:spPr>
          <a:xfrm>
            <a:off x="1181969" y="4854834"/>
            <a:ext cx="8183647" cy="183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>
                  <a:solidFill>
                    <a:schemeClr val="tx1"/>
                  </a:solidFill>
                </a:ln>
              </a:rPr>
              <a:t>Recall and state key definitions from Content Area 2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AB4F88F-9633-4EF1-BB66-36A7E36AC97C}"/>
              </a:ext>
            </a:extLst>
          </p:cNvPr>
          <p:cNvSpPr txBox="1">
            <a:spLocks/>
          </p:cNvSpPr>
          <p:nvPr/>
        </p:nvSpPr>
        <p:spPr>
          <a:xfrm>
            <a:off x="2373380" y="3887647"/>
            <a:ext cx="7536020" cy="183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>
                  <a:solidFill>
                    <a:schemeClr val="tx1"/>
                  </a:solidFill>
                </a:ln>
                <a:cs typeface="Calibri"/>
              </a:rPr>
              <a:t>Identify examples of transitions and explain the impact on children’s holistic development </a:t>
            </a:r>
            <a:endParaRPr lang="en-GB" sz="2400" dirty="0">
              <a:ln>
                <a:solidFill>
                  <a:schemeClr val="tx1"/>
                </a:solidFill>
              </a:ln>
              <a:cs typeface="Calibri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41785C8-4E1D-4B3F-9A7B-99CF63A9DD30}"/>
              </a:ext>
            </a:extLst>
          </p:cNvPr>
          <p:cNvSpPr txBox="1">
            <a:spLocks/>
          </p:cNvSpPr>
          <p:nvPr/>
        </p:nvSpPr>
        <p:spPr>
          <a:xfrm>
            <a:off x="3686851" y="3148461"/>
            <a:ext cx="6970819" cy="183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>
                  <a:solidFill>
                    <a:schemeClr val="tx1"/>
                  </a:solidFill>
                </a:ln>
              </a:rPr>
              <a:t>Apply knowledge to exam style questions </a:t>
            </a:r>
            <a:endParaRPr lang="en-US" sz="2400" dirty="0">
              <a:ln>
                <a:solidFill>
                  <a:schemeClr val="tx1"/>
                </a:solidFill>
              </a:ln>
              <a:cs typeface="Calibr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6BAFE7F-2AD6-4726-BB1C-04A842D9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16" y="4706030"/>
            <a:ext cx="2233543" cy="18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17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887884" y="2085119"/>
            <a:ext cx="5752256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Complete the word search to find the key terms from CA2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S&amp;C – can you define any of these key terms?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FBBED-73A9-4586-AADB-917B132F51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2008" y="963827"/>
            <a:ext cx="3888142" cy="5520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12B865-B775-4002-A3A1-C99CE4BA6C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5089285" y="4695243"/>
            <a:ext cx="1331193" cy="8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32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A00857-7A4C-473A-B210-9E7D090B5C09}"/>
              </a:ext>
            </a:extLst>
          </p:cNvPr>
          <p:cNvSpPr txBox="1"/>
          <p:nvPr/>
        </p:nvSpPr>
        <p:spPr>
          <a:xfrm>
            <a:off x="1380835" y="1353464"/>
            <a:ext cx="2821566" cy="7078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/>
              </a:rPr>
              <a:t>- Genetics 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931762-F6BC-4A92-8E3D-E8B4A63672A6}"/>
              </a:ext>
            </a:extLst>
          </p:cNvPr>
          <p:cNvSpPr txBox="1"/>
          <p:nvPr/>
        </p:nvSpPr>
        <p:spPr>
          <a:xfrm>
            <a:off x="4582261" y="1182646"/>
            <a:ext cx="2821566" cy="7078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Nurture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/>
              </a:rPr>
              <a:t>- Environmental factors 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305F68-17C3-49FF-9464-075DC6C534A0}"/>
              </a:ext>
            </a:extLst>
          </p:cNvPr>
          <p:cNvSpPr txBox="1"/>
          <p:nvPr/>
        </p:nvSpPr>
        <p:spPr>
          <a:xfrm>
            <a:off x="7886643" y="1500251"/>
            <a:ext cx="3882262" cy="19389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Biological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/>
              </a:rPr>
              <a:t>- Genetic factors, brain functions, neurotransmitters, the endocrine system (glands/organs), and our physical health.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F30FB4-0294-4C1A-ABE2-7012FC2AE8A5}"/>
              </a:ext>
            </a:extLst>
          </p:cNvPr>
          <p:cNvSpPr txBox="1"/>
          <p:nvPr/>
        </p:nvSpPr>
        <p:spPr>
          <a:xfrm>
            <a:off x="8809770" y="3946774"/>
            <a:ext cx="2821566" cy="16312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Socio-economic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Income, education, employment, community safety and social support.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085FE-F8E6-4C97-992D-A2E7101B3193}"/>
              </a:ext>
            </a:extLst>
          </p:cNvPr>
          <p:cNvSpPr txBox="1"/>
          <p:nvPr/>
        </p:nvSpPr>
        <p:spPr>
          <a:xfrm>
            <a:off x="5065077" y="5026378"/>
            <a:ext cx="2821566" cy="16312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Lifestyle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Dynamic of relationships, roles, and responsibilities within a family unit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C82B1F-2C7A-489A-9580-A0147443E66D}"/>
              </a:ext>
            </a:extLst>
          </p:cNvPr>
          <p:cNvSpPr txBox="1"/>
          <p:nvPr/>
        </p:nvSpPr>
        <p:spPr>
          <a:xfrm>
            <a:off x="560664" y="4330611"/>
            <a:ext cx="3743830" cy="19389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factors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/>
              </a:rPr>
              <a:t>Social environment (school and community)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Emotional environment (relationships </a:t>
            </a:r>
            <a:r>
              <a:rPr lang="en-GB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/>
              </a:rPr>
              <a:t>at home)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environment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21E324-E83A-4227-AF65-889F14EED03E}"/>
              </a:ext>
            </a:extLst>
          </p:cNvPr>
          <p:cNvSpPr txBox="1"/>
          <p:nvPr/>
        </p:nvSpPr>
        <p:spPr>
          <a:xfrm>
            <a:off x="560664" y="2651082"/>
            <a:ext cx="3092153" cy="10156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change of place, family circumstances and/or carer.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8C8FBE-D9AC-4B80-82D2-B5F82FCFE94C}"/>
              </a:ext>
            </a:extLst>
          </p:cNvPr>
          <p:cNvCxnSpPr>
            <a:cxnSpLocks/>
          </p:cNvCxnSpPr>
          <p:nvPr/>
        </p:nvCxnSpPr>
        <p:spPr>
          <a:xfrm flipH="1" flipV="1">
            <a:off x="3585331" y="1707407"/>
            <a:ext cx="1901892" cy="1489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785293-F276-4F75-8AB0-8151B525210D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5923039" y="1890532"/>
            <a:ext cx="70005" cy="1230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8EABA8-FE95-427D-9360-3B1F90124BEF}"/>
              </a:ext>
            </a:extLst>
          </p:cNvPr>
          <p:cNvCxnSpPr>
            <a:cxnSpLocks/>
          </p:cNvCxnSpPr>
          <p:nvPr/>
        </p:nvCxnSpPr>
        <p:spPr>
          <a:xfrm flipV="1">
            <a:off x="6835306" y="2309446"/>
            <a:ext cx="1051337" cy="840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1D8309-4368-4556-BCE8-E36C8390247B}"/>
              </a:ext>
            </a:extLst>
          </p:cNvPr>
          <p:cNvCxnSpPr>
            <a:cxnSpLocks/>
          </p:cNvCxnSpPr>
          <p:nvPr/>
        </p:nvCxnSpPr>
        <p:spPr>
          <a:xfrm>
            <a:off x="6916813" y="3374458"/>
            <a:ext cx="1816095" cy="722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673697B-6605-455B-92E3-21B5DEF498C1}"/>
              </a:ext>
            </a:extLst>
          </p:cNvPr>
          <p:cNvCxnSpPr>
            <a:cxnSpLocks/>
          </p:cNvCxnSpPr>
          <p:nvPr/>
        </p:nvCxnSpPr>
        <p:spPr>
          <a:xfrm>
            <a:off x="6062169" y="3735487"/>
            <a:ext cx="48922" cy="1202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C7855F-DE4E-4034-8BE3-C6B70EF65E96}"/>
              </a:ext>
            </a:extLst>
          </p:cNvPr>
          <p:cNvCxnSpPr>
            <a:cxnSpLocks/>
          </p:cNvCxnSpPr>
          <p:nvPr/>
        </p:nvCxnSpPr>
        <p:spPr>
          <a:xfrm flipH="1">
            <a:off x="3880816" y="3675049"/>
            <a:ext cx="1609424" cy="7058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52ECD6-2D27-43FD-904E-E48CFDF4199F}"/>
              </a:ext>
            </a:extLst>
          </p:cNvPr>
          <p:cNvCxnSpPr>
            <a:cxnSpLocks/>
          </p:cNvCxnSpPr>
          <p:nvPr/>
        </p:nvCxnSpPr>
        <p:spPr>
          <a:xfrm flipH="1" flipV="1">
            <a:off x="3459091" y="2948219"/>
            <a:ext cx="1851736" cy="420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loud 17">
            <a:extLst>
              <a:ext uri="{FF2B5EF4-FFF2-40B4-BE49-F238E27FC236}">
                <a16:creationId xmlns:a16="http://schemas.microsoft.com/office/drawing/2014/main" id="{74E40B39-A7D8-4085-846C-852F7B29DBB3}"/>
              </a:ext>
            </a:extLst>
          </p:cNvPr>
          <p:cNvSpPr/>
          <p:nvPr/>
        </p:nvSpPr>
        <p:spPr>
          <a:xfrm>
            <a:off x="5065077" y="2966720"/>
            <a:ext cx="2061845" cy="92456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terms</a:t>
            </a:r>
            <a:endParaRPr lang="en-GB" sz="1600" kern="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438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EF0F21-87EB-48B2-95DB-0C1BFD0AE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10762"/>
              </p:ext>
            </p:extLst>
          </p:nvPr>
        </p:nvGraphicFramePr>
        <p:xfrm>
          <a:off x="936927" y="972491"/>
          <a:ext cx="10819643" cy="5345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43831">
                  <a:extLst>
                    <a:ext uri="{9D8B030D-6E8A-4147-A177-3AD203B41FA5}">
                      <a16:colId xmlns:a16="http://schemas.microsoft.com/office/drawing/2014/main" val="699617905"/>
                    </a:ext>
                  </a:extLst>
                </a:gridCol>
                <a:gridCol w="6875812">
                  <a:extLst>
                    <a:ext uri="{9D8B030D-6E8A-4147-A177-3AD203B41FA5}">
                      <a16:colId xmlns:a16="http://schemas.microsoft.com/office/drawing/2014/main" val="2234585536"/>
                    </a:ext>
                  </a:extLst>
                </a:gridCol>
              </a:tblGrid>
              <a:tr h="3051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Nature - Biological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19469"/>
                  </a:ext>
                </a:extLst>
              </a:tr>
              <a:tr h="305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Biological factors 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Example 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extLst>
                  <a:ext uri="{0D108BD9-81ED-4DB2-BD59-A6C34878D82A}">
                    <a16:rowId xmlns:a16="http://schemas.microsoft.com/office/drawing/2014/main" val="1593977554"/>
                  </a:ext>
                </a:extLst>
              </a:tr>
              <a:tr h="693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Physical traits – some are linked to genetic inheritance.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Height, physical strength, face shape, eye colour.</a:t>
                      </a: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3307203844"/>
                  </a:ext>
                </a:extLst>
              </a:tr>
              <a:tr h="71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Medical conditions - most are linked to genetic inheritance.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Diabetes, asthma, sickle cell anaemia.</a:t>
                      </a: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3958810224"/>
                  </a:ext>
                </a:extLst>
              </a:tr>
              <a:tr h="71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Learning difficulties – are most likely as a result of genetic inheritance.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Autistic spectrum conditions, dyslexia.</a:t>
                      </a: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2714069029"/>
                  </a:ext>
                </a:extLst>
              </a:tr>
              <a:tr h="943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Disabilities – some are linked to genetic inheritance, whilst others may occur during pregnancy and birth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Deafness, sight problems, cerebral palsy, spina bifida. 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2630220266"/>
                  </a:ext>
                </a:extLst>
              </a:tr>
              <a:tr h="71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Personality &amp; temperament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Shyness, curiosity, outgoing 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4282889006"/>
                  </a:ext>
                </a:extLst>
              </a:tr>
              <a:tr h="943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Pregnancy &amp; birth – how healthy a mother is during pregnancy can affect a child’s development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German measles, foetal alcohol syndrome, spina bifida, developmental difficulties. </a:t>
                      </a:r>
                      <a:endParaRPr lang="en-GB" sz="12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359156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6569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18390E-252F-4AF9-96EB-133DD1FCB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12553"/>
              </p:ext>
            </p:extLst>
          </p:nvPr>
        </p:nvGraphicFramePr>
        <p:xfrm>
          <a:off x="715866" y="941582"/>
          <a:ext cx="10760267" cy="54592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06969">
                  <a:extLst>
                    <a:ext uri="{9D8B030D-6E8A-4147-A177-3AD203B41FA5}">
                      <a16:colId xmlns:a16="http://schemas.microsoft.com/office/drawing/2014/main" val="1145921750"/>
                    </a:ext>
                  </a:extLst>
                </a:gridCol>
                <a:gridCol w="6353298">
                  <a:extLst>
                    <a:ext uri="{9D8B030D-6E8A-4147-A177-3AD203B41FA5}">
                      <a16:colId xmlns:a16="http://schemas.microsoft.com/office/drawing/2014/main" val="1633029174"/>
                    </a:ext>
                  </a:extLst>
                </a:gridCol>
              </a:tblGrid>
              <a:tr h="2977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Nurture - Environmental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55659"/>
                  </a:ext>
                </a:extLst>
              </a:tr>
              <a:tr h="297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Environmental factors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Example 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extLst>
                  <a:ext uri="{0D108BD9-81ED-4DB2-BD59-A6C34878D82A}">
                    <a16:rowId xmlns:a16="http://schemas.microsoft.com/office/drawing/2014/main" val="1677646487"/>
                  </a:ext>
                </a:extLst>
              </a:tr>
              <a:tr h="920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Love &amp; interaction – children thrive if they feel loved &amp; have plenty of positive attention from the adults who care for them.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Cuddles, time to talk, being spoken to positively, being listened to. 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788934461"/>
                  </a:ext>
                </a:extLst>
              </a:tr>
              <a:tr h="700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Stimulation &amp; play –opportunities to play, talk and do different things.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Going to different places, doing different things, playing with adults and other children, sharing books.</a:t>
                      </a: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1620751729"/>
                  </a:ext>
                </a:extLst>
              </a:tr>
              <a:tr h="700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Physical conditions/ socio-economic –shelter, warmth and room to move and explore.</a:t>
                      </a:r>
                      <a:endParaRPr lang="en-GB" sz="1800" kern="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Warm home, opportunities to go outdoors, space to play indoors.</a:t>
                      </a: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3565699570"/>
                  </a:ext>
                </a:extLst>
              </a:tr>
              <a:tr h="920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Food &amp; drink – children need food &amp; drink that is nutritious and healthy – provides energy to explore, move and learn.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Developing good food habits including enjoying vegetables and foods high in nutrients. 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2145527124"/>
                  </a:ext>
                </a:extLst>
              </a:tr>
              <a:tr h="700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Family Lifestyle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Abuse, neglect, drug/alcohol abuse, healthy diet, poor diet. 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/>
                </a:tc>
                <a:extLst>
                  <a:ext uri="{0D108BD9-81ED-4DB2-BD59-A6C34878D82A}">
                    <a16:rowId xmlns:a16="http://schemas.microsoft.com/office/drawing/2014/main" val="4073905680"/>
                  </a:ext>
                </a:extLst>
              </a:tr>
              <a:tr h="9208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ABCE5"/>
                          </a:highlight>
                        </a:rPr>
                        <a:t>Personal factors </a:t>
                      </a: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are about inherited traits and also what happened before and immediately after you were born. </a:t>
                      </a: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ABCE5"/>
                          </a:highlight>
                        </a:rPr>
                        <a:t>External factors </a:t>
                      </a:r>
                      <a:r>
                        <a:rPr lang="en-GB" sz="18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are about where and how you grew up.  They also include the events and experiences that you have had.</a:t>
                      </a:r>
                      <a:endParaRPr lang="en-GB" sz="18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87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8274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6F415-CFE9-48A9-9C59-FD298E3D1C28}"/>
              </a:ext>
            </a:extLst>
          </p:cNvPr>
          <p:cNvSpPr txBox="1"/>
          <p:nvPr/>
        </p:nvSpPr>
        <p:spPr>
          <a:xfrm>
            <a:off x="340390" y="1421027"/>
            <a:ext cx="1149247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 – a change of place, family circumstance and/or carer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3869399" y="848862"/>
            <a:ext cx="438590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 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65849CC4-30CB-4664-91F1-07545AF2C371}"/>
              </a:ext>
            </a:extLst>
          </p:cNvPr>
          <p:cNvSpPr/>
          <p:nvPr/>
        </p:nvSpPr>
        <p:spPr>
          <a:xfrm>
            <a:off x="4847597" y="3808506"/>
            <a:ext cx="2429510" cy="101917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Examples of transitions 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C5DD8A-D625-43B2-977F-D06B4D2FC9D1}"/>
              </a:ext>
            </a:extLst>
          </p:cNvPr>
          <p:cNvSpPr txBox="1"/>
          <p:nvPr/>
        </p:nvSpPr>
        <p:spPr>
          <a:xfrm>
            <a:off x="4384021" y="2270373"/>
            <a:ext cx="3016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Going to a pre-school, nursery or childminder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59BC62-CE27-47F8-9ABE-3BEE587B9407}"/>
              </a:ext>
            </a:extLst>
          </p:cNvPr>
          <p:cNvSpPr txBox="1"/>
          <p:nvPr/>
        </p:nvSpPr>
        <p:spPr>
          <a:xfrm>
            <a:off x="2617116" y="2879434"/>
            <a:ext cx="1855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Starting school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B27B30-01EA-469F-9E14-F8DBD8067A49}"/>
              </a:ext>
            </a:extLst>
          </p:cNvPr>
          <p:cNvSpPr txBox="1"/>
          <p:nvPr/>
        </p:nvSpPr>
        <p:spPr>
          <a:xfrm>
            <a:off x="1116365" y="3584129"/>
            <a:ext cx="2753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Being cared for by a family member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DCCCF-D7B5-4449-86AE-B11C78EC5B3A}"/>
              </a:ext>
            </a:extLst>
          </p:cNvPr>
          <p:cNvSpPr txBox="1"/>
          <p:nvPr/>
        </p:nvSpPr>
        <p:spPr>
          <a:xfrm>
            <a:off x="1660915" y="4627037"/>
            <a:ext cx="1855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Going to a club or class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2F3FF7-34A9-48AE-9C07-D49DE66B28F3}"/>
              </a:ext>
            </a:extLst>
          </p:cNvPr>
          <p:cNvSpPr txBox="1"/>
          <p:nvPr/>
        </p:nvSpPr>
        <p:spPr>
          <a:xfrm>
            <a:off x="5343595" y="5408973"/>
            <a:ext cx="2122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Changing group or class within a nursery, pre-school or school.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AD1FEE-F567-4702-9353-3A3AE042C94A}"/>
              </a:ext>
            </a:extLst>
          </p:cNvPr>
          <p:cNvSpPr txBox="1"/>
          <p:nvPr/>
        </p:nvSpPr>
        <p:spPr>
          <a:xfrm>
            <a:off x="3155997" y="5520564"/>
            <a:ext cx="170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Arrival of a new baby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8BCE7C-D189-4AF1-A10A-1B635825EA81}"/>
              </a:ext>
            </a:extLst>
          </p:cNvPr>
          <p:cNvSpPr txBox="1"/>
          <p:nvPr/>
        </p:nvSpPr>
        <p:spPr>
          <a:xfrm>
            <a:off x="7130292" y="5335898"/>
            <a:ext cx="3478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Moving home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AD27E1-F64B-40AE-AD32-ABDF2AE67951}"/>
              </a:ext>
            </a:extLst>
          </p:cNvPr>
          <p:cNvSpPr txBox="1"/>
          <p:nvPr/>
        </p:nvSpPr>
        <p:spPr>
          <a:xfrm>
            <a:off x="7875612" y="2607750"/>
            <a:ext cx="2733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Death or illness of a family member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35243-3A7B-41AA-9C07-71B437D674A8}"/>
              </a:ext>
            </a:extLst>
          </p:cNvPr>
          <p:cNvSpPr txBox="1"/>
          <p:nvPr/>
        </p:nvSpPr>
        <p:spPr>
          <a:xfrm>
            <a:off x="8608024" y="3994927"/>
            <a:ext cx="2572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 Family breakdown e.g. divorce</a:t>
            </a:r>
          </a:p>
        </p:txBody>
      </p:sp>
    </p:spTree>
    <p:extLst>
      <p:ext uri="{BB962C8B-B14F-4D97-AF65-F5344CB8AC3E}">
        <p14:creationId xmlns:p14="http://schemas.microsoft.com/office/powerpoint/2010/main" val="293743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5F211-2D97-4522-B92F-C2166ADDD534}"/>
              </a:ext>
            </a:extLst>
          </p:cNvPr>
          <p:cNvSpPr txBox="1"/>
          <p:nvPr/>
        </p:nvSpPr>
        <p:spPr>
          <a:xfrm>
            <a:off x="1651570" y="1127337"/>
            <a:ext cx="862925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Impacts of transitions on a child’s development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57BA65-4CCE-435F-88B0-229EA2727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53698"/>
              </p:ext>
            </p:extLst>
          </p:nvPr>
        </p:nvGraphicFramePr>
        <p:xfrm>
          <a:off x="1503329" y="1952607"/>
          <a:ext cx="9386344" cy="4210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39923">
                  <a:extLst>
                    <a:ext uri="{9D8B030D-6E8A-4147-A177-3AD203B41FA5}">
                      <a16:colId xmlns:a16="http://schemas.microsoft.com/office/drawing/2014/main" val="3001650996"/>
                    </a:ext>
                  </a:extLst>
                </a:gridCol>
                <a:gridCol w="6246421">
                  <a:extLst>
                    <a:ext uri="{9D8B030D-6E8A-4147-A177-3AD203B41FA5}">
                      <a16:colId xmlns:a16="http://schemas.microsoft.com/office/drawing/2014/main" val="3856200738"/>
                    </a:ext>
                  </a:extLst>
                </a:gridCol>
              </a:tblGrid>
              <a:tr h="62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Area of development</a:t>
                      </a:r>
                      <a:endParaRPr lang="en-GB" sz="14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Impact from transition</a:t>
                      </a:r>
                      <a:endParaRPr lang="en-GB" sz="14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408772"/>
                  </a:ext>
                </a:extLst>
              </a:tr>
              <a:tr h="880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Language development</a:t>
                      </a:r>
                      <a:endParaRPr lang="en-GB" sz="1400" kern="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Child not wanting to talk, finding it hard to listen and withdrawing. </a:t>
                      </a:r>
                      <a:endParaRPr lang="en-GB" sz="14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835297"/>
                  </a:ext>
                </a:extLst>
              </a:tr>
              <a:tr h="880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Cognitive development</a:t>
                      </a:r>
                      <a:endParaRPr lang="en-GB" sz="1400" kern="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Concentration, memory may be limited, children need to be interested in what they are learning. </a:t>
                      </a:r>
                      <a:endParaRPr lang="en-GB" sz="14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4805372"/>
                  </a:ext>
                </a:extLst>
              </a:tr>
              <a:tr h="943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Social and emotional development</a:t>
                      </a:r>
                      <a:endParaRPr lang="en-GB" sz="14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Anxiety, behavioural changes </a:t>
                      </a:r>
                      <a:endParaRPr lang="en-GB" sz="14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158192"/>
                  </a:ext>
                </a:extLst>
              </a:tr>
              <a:tr h="880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Physical development</a:t>
                      </a:r>
                      <a:endParaRPr lang="en-GB" sz="14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none" strike="noStrike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Loss of appetite. Sleep patterns can be impacted. </a:t>
                      </a:r>
                      <a:r>
                        <a:rPr lang="en-GB" sz="2000" u="none" strike="noStrike" kern="1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Regression </a:t>
                      </a:r>
                      <a:endParaRPr lang="en-GB" sz="14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80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164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A8DCC952-1070-4B65-89E5-F5D3FB7E33E4}"/>
              </a:ext>
            </a:extLst>
          </p:cNvPr>
          <p:cNvGraphicFramePr>
            <a:graphicFrameLocks noGrp="1"/>
          </p:cNvGraphicFramePr>
          <p:nvPr/>
        </p:nvGraphicFramePr>
        <p:xfrm>
          <a:off x="2" y="-20830"/>
          <a:ext cx="1219199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78841251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333689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1895655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4220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488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931367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479025063"/>
                    </a:ext>
                  </a:extLst>
                </a:gridCol>
              </a:tblGrid>
              <a:tr h="2962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Do it now task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Success criteria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The bigger picture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New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     Application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Demonstrate success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Plenary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968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9E1829-71D7-4F29-83C5-66C929DB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" y="9555"/>
            <a:ext cx="313151" cy="24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34814-A2F7-4191-80D8-B71A52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61" y="9555"/>
            <a:ext cx="313151" cy="255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716A2-E94A-4C15-8156-7DB5B94B39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3" t="19543" r="8966" b="5431"/>
          <a:stretch/>
        </p:blipFill>
        <p:spPr>
          <a:xfrm>
            <a:off x="5273793" y="9521"/>
            <a:ext cx="286895" cy="24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A1CF4-3DA0-44D6-B701-D4124E65F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646" y="-21224"/>
            <a:ext cx="357366" cy="283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75AA0-887C-4014-ABD5-9CFAF652E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t="8400" r="8666" b="13651"/>
          <a:stretch/>
        </p:blipFill>
        <p:spPr>
          <a:xfrm>
            <a:off x="7033253" y="9956"/>
            <a:ext cx="370574" cy="24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4DF4D-36C9-41B2-B3D4-AF2E8274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02" t="25991" r="7312" b="8899"/>
          <a:stretch/>
        </p:blipFill>
        <p:spPr>
          <a:xfrm>
            <a:off x="10576047" y="10430"/>
            <a:ext cx="455274" cy="242277"/>
          </a:xfrm>
          <a:prstGeom prst="rect">
            <a:avLst/>
          </a:prstGeom>
        </p:spPr>
      </p:pic>
      <p:pic>
        <p:nvPicPr>
          <p:cNvPr id="17" name="Picture 16" descr="Image result for plenary">
            <a:extLst>
              <a:ext uri="{FF2B5EF4-FFF2-40B4-BE49-F238E27FC236}">
                <a16:creationId xmlns:a16="http://schemas.microsoft.com/office/drawing/2014/main" id="{C13F61D3-C7F4-4B1F-8917-A4137B05D48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41946"/>
          <a:stretch/>
        </p:blipFill>
        <p:spPr bwMode="auto">
          <a:xfrm>
            <a:off x="8516846" y="-42468"/>
            <a:ext cx="216062" cy="304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A5763-DE82-4ABF-9D8D-D7E5CA7148A9}"/>
              </a:ext>
            </a:extLst>
          </p:cNvPr>
          <p:cNvSpPr txBox="1"/>
          <p:nvPr/>
        </p:nvSpPr>
        <p:spPr>
          <a:xfrm>
            <a:off x="-18740" y="302067"/>
            <a:ext cx="12210740" cy="461665"/>
          </a:xfrm>
          <a:prstGeom prst="rect">
            <a:avLst/>
          </a:prstGeom>
          <a:solidFill>
            <a:srgbClr val="FABCE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CA2 Revision Booklet 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220768A-9D1E-4124-ADE8-EF8617A8810C}"/>
              </a:ext>
            </a:extLst>
          </p:cNvPr>
          <p:cNvSpPr/>
          <p:nvPr/>
        </p:nvSpPr>
        <p:spPr>
          <a:xfrm>
            <a:off x="5065077" y="3287353"/>
            <a:ext cx="2061845" cy="92456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 strategies </a:t>
            </a:r>
            <a:endParaRPr lang="en-GB" sz="1600" kern="1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9327C-4EB9-4A10-83ED-613FB3A1E4AA}"/>
              </a:ext>
            </a:extLst>
          </p:cNvPr>
          <p:cNvSpPr txBox="1"/>
          <p:nvPr/>
        </p:nvSpPr>
        <p:spPr>
          <a:xfrm>
            <a:off x="299347" y="1997839"/>
            <a:ext cx="4038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Build positive relationships with the child and family: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Share information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Use effective communication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Establish care routines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Set clear boundaries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Be sensitive to needs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Show respect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A4A9B4-6E9C-4A12-9A40-03F28CA9C0AE}"/>
              </a:ext>
            </a:extLst>
          </p:cNvPr>
          <p:cNvSpPr txBox="1"/>
          <p:nvPr/>
        </p:nvSpPr>
        <p:spPr>
          <a:xfrm>
            <a:off x="5574965" y="1269366"/>
            <a:ext cx="5942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Adopt a child-centred approach: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Have realistic expectations of the child’s needs and interests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Find out about the child’s interests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Maintain consistency in care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2DA2F-C587-4B84-8F80-7CAA12847622}"/>
              </a:ext>
            </a:extLst>
          </p:cNvPr>
          <p:cNvSpPr txBox="1"/>
          <p:nvPr/>
        </p:nvSpPr>
        <p:spPr>
          <a:xfrm>
            <a:off x="6086630" y="5037433"/>
            <a:ext cx="5942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Provide experiences for expression: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Imaginative play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Sensory experiences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Sharing books with the child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7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1317</Words>
  <Application>Microsoft Office PowerPoint</Application>
  <PresentationFormat>Widescreen</PresentationFormat>
  <Paragraphs>240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Humairaa Rajub</dc:creator>
  <cp:lastModifiedBy>H Rajub (BRI)</cp:lastModifiedBy>
  <cp:revision>5</cp:revision>
  <dcterms:created xsi:type="dcterms:W3CDTF">2023-09-11T16:25:58Z</dcterms:created>
  <dcterms:modified xsi:type="dcterms:W3CDTF">2025-04-28T08:20:21Z</dcterms:modified>
</cp:coreProperties>
</file>