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3" r:id="rId2"/>
    <p:sldId id="305" r:id="rId3"/>
    <p:sldId id="304" r:id="rId4"/>
    <p:sldId id="306" r:id="rId5"/>
    <p:sldId id="314" r:id="rId6"/>
    <p:sldId id="308" r:id="rId7"/>
    <p:sldId id="307" r:id="rId8"/>
    <p:sldId id="315" r:id="rId9"/>
    <p:sldId id="316" r:id="rId10"/>
    <p:sldId id="317" r:id="rId11"/>
    <p:sldId id="318" r:id="rId12"/>
    <p:sldId id="309" r:id="rId13"/>
    <p:sldId id="310" r:id="rId14"/>
    <p:sldId id="31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 Rajub (BRI)" userId="25de294b-1729-47d0-8a02-185838d10908" providerId="ADAL" clId="{CBF10B42-A08E-4FCF-913A-A70FF56427DA}"/>
    <pc:docChg chg="addSld modSld">
      <pc:chgData name="H Rajub (BRI)" userId="25de294b-1729-47d0-8a02-185838d10908" providerId="ADAL" clId="{CBF10B42-A08E-4FCF-913A-A70FF56427DA}" dt="2025-02-25T11:56:12.156" v="16" actId="20577"/>
      <pc:docMkLst>
        <pc:docMk/>
      </pc:docMkLst>
      <pc:sldChg chg="addSp modSp mod">
        <pc:chgData name="H Rajub (BRI)" userId="25de294b-1729-47d0-8a02-185838d10908" providerId="ADAL" clId="{CBF10B42-A08E-4FCF-913A-A70FF56427DA}" dt="2025-02-11T11:43:22.878" v="6" actId="1076"/>
        <pc:sldMkLst>
          <pc:docMk/>
          <pc:sldMk cId="2072245498" sldId="303"/>
        </pc:sldMkLst>
        <pc:spChg chg="add mod">
          <ac:chgData name="H Rajub (BRI)" userId="25de294b-1729-47d0-8a02-185838d10908" providerId="ADAL" clId="{CBF10B42-A08E-4FCF-913A-A70FF56427DA}" dt="2025-02-11T11:43:22.878" v="6" actId="1076"/>
          <ac:spMkLst>
            <pc:docMk/>
            <pc:sldMk cId="2072245498" sldId="303"/>
            <ac:spMk id="18" creationId="{9036653C-A657-43EA-B93A-04CDD4745FEE}"/>
          </ac:spMkLst>
        </pc:spChg>
        <pc:graphicFrameChg chg="mod">
          <ac:chgData name="H Rajub (BRI)" userId="25de294b-1729-47d0-8a02-185838d10908" providerId="ADAL" clId="{CBF10B42-A08E-4FCF-913A-A70FF56427DA}" dt="2025-02-11T11:43:08.751" v="1" actId="1076"/>
          <ac:graphicFrameMkLst>
            <pc:docMk/>
            <pc:sldMk cId="2072245498" sldId="303"/>
            <ac:graphicFrameMk id="25" creationId="{CEAE85A4-F446-4FE7-89B1-7C62ACD48F56}"/>
          </ac:graphicFrameMkLst>
        </pc:graphicFrameChg>
      </pc:sldChg>
      <pc:sldChg chg="addSp delSp modSp add mod">
        <pc:chgData name="H Rajub (BRI)" userId="25de294b-1729-47d0-8a02-185838d10908" providerId="ADAL" clId="{CBF10B42-A08E-4FCF-913A-A70FF56427DA}" dt="2025-02-25T11:56:12.156" v="16" actId="20577"/>
        <pc:sldMkLst>
          <pc:docMk/>
          <pc:sldMk cId="4294717725" sldId="305"/>
        </pc:sldMkLst>
        <pc:spChg chg="del">
          <ac:chgData name="H Rajub (BRI)" userId="25de294b-1729-47d0-8a02-185838d10908" providerId="ADAL" clId="{CBF10B42-A08E-4FCF-913A-A70FF56427DA}" dt="2025-02-25T11:55:45.234" v="8" actId="478"/>
          <ac:spMkLst>
            <pc:docMk/>
            <pc:sldMk cId="4294717725" sldId="305"/>
            <ac:spMk id="18" creationId="{9036653C-A657-43EA-B93A-04CDD4745FEE}"/>
          </ac:spMkLst>
        </pc:spChg>
        <pc:spChg chg="add mod">
          <ac:chgData name="H Rajub (BRI)" userId="25de294b-1729-47d0-8a02-185838d10908" providerId="ADAL" clId="{CBF10B42-A08E-4FCF-913A-A70FF56427DA}" dt="2025-02-25T11:55:45.603" v="9"/>
          <ac:spMkLst>
            <pc:docMk/>
            <pc:sldMk cId="4294717725" sldId="305"/>
            <ac:spMk id="21" creationId="{D79F2FED-DDB7-4E37-83DE-A07FB2DDD07B}"/>
          </ac:spMkLst>
        </pc:spChg>
        <pc:spChg chg="add mod">
          <ac:chgData name="H Rajub (BRI)" userId="25de294b-1729-47d0-8a02-185838d10908" providerId="ADAL" clId="{CBF10B42-A08E-4FCF-913A-A70FF56427DA}" dt="2025-02-25T11:55:57.752" v="11" actId="404"/>
          <ac:spMkLst>
            <pc:docMk/>
            <pc:sldMk cId="4294717725" sldId="305"/>
            <ac:spMk id="23" creationId="{B7026914-A468-4D1C-A82D-5DA8D6B4573E}"/>
          </ac:spMkLst>
        </pc:spChg>
        <pc:spChg chg="del">
          <ac:chgData name="H Rajub (BRI)" userId="25de294b-1729-47d0-8a02-185838d10908" providerId="ADAL" clId="{CBF10B42-A08E-4FCF-913A-A70FF56427DA}" dt="2025-02-25T11:55:45.234" v="8" actId="478"/>
          <ac:spMkLst>
            <pc:docMk/>
            <pc:sldMk cId="4294717725" sldId="305"/>
            <ac:spMk id="26" creationId="{98C9EA75-CD3F-46D5-B9EE-EA0724DDEA79}"/>
          </ac:spMkLst>
        </pc:spChg>
        <pc:spChg chg="add mod">
          <ac:chgData name="H Rajub (BRI)" userId="25de294b-1729-47d0-8a02-185838d10908" providerId="ADAL" clId="{CBF10B42-A08E-4FCF-913A-A70FF56427DA}" dt="2025-02-25T11:56:07.563" v="14" actId="20577"/>
          <ac:spMkLst>
            <pc:docMk/>
            <pc:sldMk cId="4294717725" sldId="305"/>
            <ac:spMk id="28" creationId="{AB94A0BE-8745-434A-871B-B2145316C93D}"/>
          </ac:spMkLst>
        </pc:spChg>
        <pc:spChg chg="add mod">
          <ac:chgData name="H Rajub (BRI)" userId="25de294b-1729-47d0-8a02-185838d10908" providerId="ADAL" clId="{CBF10B42-A08E-4FCF-913A-A70FF56427DA}" dt="2025-02-25T11:56:08.795" v="15" actId="20577"/>
          <ac:spMkLst>
            <pc:docMk/>
            <pc:sldMk cId="4294717725" sldId="305"/>
            <ac:spMk id="29" creationId="{0AB4F88F-9633-4EF1-BB66-36A7E36AC97C}"/>
          </ac:spMkLst>
        </pc:spChg>
        <pc:spChg chg="add mod">
          <ac:chgData name="H Rajub (BRI)" userId="25de294b-1729-47d0-8a02-185838d10908" providerId="ADAL" clId="{CBF10B42-A08E-4FCF-913A-A70FF56427DA}" dt="2025-02-25T11:56:12.156" v="16" actId="20577"/>
          <ac:spMkLst>
            <pc:docMk/>
            <pc:sldMk cId="4294717725" sldId="305"/>
            <ac:spMk id="30" creationId="{A41785C8-4E1D-4B3F-9A7B-99CF63A9DD30}"/>
          </ac:spMkLst>
        </pc:spChg>
        <pc:graphicFrameChg chg="del">
          <ac:chgData name="H Rajub (BRI)" userId="25de294b-1729-47d0-8a02-185838d10908" providerId="ADAL" clId="{CBF10B42-A08E-4FCF-913A-A70FF56427DA}" dt="2025-02-25T11:55:45.234" v="8" actId="478"/>
          <ac:graphicFrameMkLst>
            <pc:docMk/>
            <pc:sldMk cId="4294717725" sldId="305"/>
            <ac:graphicFrameMk id="25" creationId="{CEAE85A4-F446-4FE7-89B1-7C62ACD48F56}"/>
          </ac:graphicFrameMkLst>
        </pc:graphicFrameChg>
        <pc:picChg chg="del">
          <ac:chgData name="H Rajub (BRI)" userId="25de294b-1729-47d0-8a02-185838d10908" providerId="ADAL" clId="{CBF10B42-A08E-4FCF-913A-A70FF56427DA}" dt="2025-02-25T11:55:45.234" v="8" actId="478"/>
          <ac:picMkLst>
            <pc:docMk/>
            <pc:sldMk cId="4294717725" sldId="305"/>
            <ac:picMk id="19" creationId="{F697AFC5-226F-4AF5-95F3-3A36CE0B6099}"/>
          </ac:picMkLst>
        </pc:picChg>
        <pc:picChg chg="del">
          <ac:chgData name="H Rajub (BRI)" userId="25de294b-1729-47d0-8a02-185838d10908" providerId="ADAL" clId="{CBF10B42-A08E-4FCF-913A-A70FF56427DA}" dt="2025-02-25T11:55:45.234" v="8" actId="478"/>
          <ac:picMkLst>
            <pc:docMk/>
            <pc:sldMk cId="4294717725" sldId="305"/>
            <ac:picMk id="22" creationId="{6B5BBE8A-CB25-4F0F-A286-C84E99912D12}"/>
          </ac:picMkLst>
        </pc:picChg>
        <pc:picChg chg="del">
          <ac:chgData name="H Rajub (BRI)" userId="25de294b-1729-47d0-8a02-185838d10908" providerId="ADAL" clId="{CBF10B42-A08E-4FCF-913A-A70FF56427DA}" dt="2025-02-25T11:55:45.234" v="8" actId="478"/>
          <ac:picMkLst>
            <pc:docMk/>
            <pc:sldMk cId="4294717725" sldId="305"/>
            <ac:picMk id="27" creationId="{F6E87669-89E0-436E-A2C5-33BFBF46CFD6}"/>
          </ac:picMkLst>
        </pc:picChg>
        <pc:picChg chg="add mod">
          <ac:chgData name="H Rajub (BRI)" userId="25de294b-1729-47d0-8a02-185838d10908" providerId="ADAL" clId="{CBF10B42-A08E-4FCF-913A-A70FF56427DA}" dt="2025-02-25T11:55:45.603" v="9"/>
          <ac:picMkLst>
            <pc:docMk/>
            <pc:sldMk cId="4294717725" sldId="305"/>
            <ac:picMk id="31" creationId="{A6BAFE7F-2AD6-4726-BB1C-04A842D911EB}"/>
          </ac:picMkLst>
        </pc:picChg>
      </pc:sldChg>
    </pc:docChg>
  </pc:docChgLst>
  <pc:docChgLst>
    <pc:chgData name="H Rajub (BRI)" userId="25de294b-1729-47d0-8a02-185838d10908" providerId="ADAL" clId="{C6367586-7422-46B7-AD9A-56A914CBCA41}"/>
    <pc:docChg chg="undo custSel addSld modSld">
      <pc:chgData name="H Rajub (BRI)" userId="25de294b-1729-47d0-8a02-185838d10908" providerId="ADAL" clId="{C6367586-7422-46B7-AD9A-56A914CBCA41}" dt="2025-01-30T08:10:15.259" v="14"/>
      <pc:docMkLst>
        <pc:docMk/>
      </pc:docMkLst>
      <pc:sldChg chg="addSp delSp modSp">
        <pc:chgData name="H Rajub (BRI)" userId="25de294b-1729-47d0-8a02-185838d10908" providerId="ADAL" clId="{C6367586-7422-46B7-AD9A-56A914CBCA41}" dt="2025-01-30T08:10:15.259" v="14"/>
        <pc:sldMkLst>
          <pc:docMk/>
          <pc:sldMk cId="2072245498" sldId="303"/>
        </pc:sldMkLst>
        <pc:spChg chg="del">
          <ac:chgData name="H Rajub (BRI)" userId="25de294b-1729-47d0-8a02-185838d10908" providerId="ADAL" clId="{C6367586-7422-46B7-AD9A-56A914CBCA41}" dt="2025-01-30T08:10:10.580" v="13" actId="478"/>
          <ac:spMkLst>
            <pc:docMk/>
            <pc:sldMk cId="2072245498" sldId="303"/>
            <ac:spMk id="18" creationId="{38BE775B-8B2E-41E6-B842-EB3BAA388C87}"/>
          </ac:spMkLst>
        </pc:spChg>
        <pc:spChg chg="del">
          <ac:chgData name="H Rajub (BRI)" userId="25de294b-1729-47d0-8a02-185838d10908" providerId="ADAL" clId="{C6367586-7422-46B7-AD9A-56A914CBCA41}" dt="2025-01-30T08:10:10.580" v="13" actId="478"/>
          <ac:spMkLst>
            <pc:docMk/>
            <pc:sldMk cId="2072245498" sldId="303"/>
            <ac:spMk id="23" creationId="{DFC6F415-CFE9-48A9-9C59-FD298E3D1C28}"/>
          </ac:spMkLst>
        </pc:spChg>
        <pc:spChg chg="add mod">
          <ac:chgData name="H Rajub (BRI)" userId="25de294b-1729-47d0-8a02-185838d10908" providerId="ADAL" clId="{C6367586-7422-46B7-AD9A-56A914CBCA41}" dt="2025-01-30T08:10:15.259" v="14"/>
          <ac:spMkLst>
            <pc:docMk/>
            <pc:sldMk cId="2072245498" sldId="303"/>
            <ac:spMk id="26" creationId="{98C9EA75-CD3F-46D5-B9EE-EA0724DDEA79}"/>
          </ac:spMkLst>
        </pc:spChg>
        <pc:graphicFrameChg chg="add mod">
          <ac:chgData name="H Rajub (BRI)" userId="25de294b-1729-47d0-8a02-185838d10908" providerId="ADAL" clId="{C6367586-7422-46B7-AD9A-56A914CBCA41}" dt="2025-01-30T08:10:15.259" v="14"/>
          <ac:graphicFrameMkLst>
            <pc:docMk/>
            <pc:sldMk cId="2072245498" sldId="303"/>
            <ac:graphicFrameMk id="25" creationId="{CEAE85A4-F446-4FE7-89B1-7C62ACD48F56}"/>
          </ac:graphicFrameMkLst>
        </pc:graphicFrameChg>
        <pc:picChg chg="add mod">
          <ac:chgData name="H Rajub (BRI)" userId="25de294b-1729-47d0-8a02-185838d10908" providerId="ADAL" clId="{C6367586-7422-46B7-AD9A-56A914CBCA41}" dt="2025-01-30T08:10:15.259" v="14"/>
          <ac:picMkLst>
            <pc:docMk/>
            <pc:sldMk cId="2072245498" sldId="303"/>
            <ac:picMk id="19" creationId="{F697AFC5-226F-4AF5-95F3-3A36CE0B6099}"/>
          </ac:picMkLst>
        </pc:picChg>
        <pc:picChg chg="del">
          <ac:chgData name="H Rajub (BRI)" userId="25de294b-1729-47d0-8a02-185838d10908" providerId="ADAL" clId="{C6367586-7422-46B7-AD9A-56A914CBCA41}" dt="2025-01-30T08:10:10.580" v="13" actId="478"/>
          <ac:picMkLst>
            <pc:docMk/>
            <pc:sldMk cId="2072245498" sldId="303"/>
            <ac:picMk id="21" creationId="{FCC12A08-9AA8-484E-A98F-43D962C1F7B1}"/>
          </ac:picMkLst>
        </pc:picChg>
        <pc:picChg chg="add mod">
          <ac:chgData name="H Rajub (BRI)" userId="25de294b-1729-47d0-8a02-185838d10908" providerId="ADAL" clId="{C6367586-7422-46B7-AD9A-56A914CBCA41}" dt="2025-01-30T08:10:15.259" v="14"/>
          <ac:picMkLst>
            <pc:docMk/>
            <pc:sldMk cId="2072245498" sldId="303"/>
            <ac:picMk id="22" creationId="{6B5BBE8A-CB25-4F0F-A286-C84E99912D12}"/>
          </ac:picMkLst>
        </pc:picChg>
        <pc:picChg chg="add mod">
          <ac:chgData name="H Rajub (BRI)" userId="25de294b-1729-47d0-8a02-185838d10908" providerId="ADAL" clId="{C6367586-7422-46B7-AD9A-56A914CBCA41}" dt="2025-01-30T08:10:15.259" v="14"/>
          <ac:picMkLst>
            <pc:docMk/>
            <pc:sldMk cId="2072245498" sldId="303"/>
            <ac:picMk id="27" creationId="{F6E87669-89E0-436E-A2C5-33BFBF46CFD6}"/>
          </ac:picMkLst>
        </pc:picChg>
        <pc:picChg chg="del">
          <ac:chgData name="H Rajub (BRI)" userId="25de294b-1729-47d0-8a02-185838d10908" providerId="ADAL" clId="{C6367586-7422-46B7-AD9A-56A914CBCA41}" dt="2025-01-30T08:10:10.580" v="13" actId="478"/>
          <ac:picMkLst>
            <pc:docMk/>
            <pc:sldMk cId="2072245498" sldId="303"/>
            <ac:picMk id="1026" creationId="{060CFD1E-B5B8-4A0C-B193-BADE418181CC}"/>
          </ac:picMkLst>
        </pc:picChg>
      </pc:sldChg>
      <pc:sldChg chg="addSp delSp modSp add mod">
        <pc:chgData name="H Rajub (BRI)" userId="25de294b-1729-47d0-8a02-185838d10908" providerId="ADAL" clId="{C6367586-7422-46B7-AD9A-56A914CBCA41}" dt="2025-01-30T08:10:05.731" v="12" actId="1076"/>
        <pc:sldMkLst>
          <pc:docMk/>
          <pc:sldMk cId="688563217" sldId="304"/>
        </pc:sldMkLst>
        <pc:spChg chg="del">
          <ac:chgData name="H Rajub (BRI)" userId="25de294b-1729-47d0-8a02-185838d10908" providerId="ADAL" clId="{C6367586-7422-46B7-AD9A-56A914CBCA41}" dt="2025-01-30T08:09:51.668" v="3" actId="478"/>
          <ac:spMkLst>
            <pc:docMk/>
            <pc:sldMk cId="688563217" sldId="304"/>
            <ac:spMk id="18" creationId="{38BE775B-8B2E-41E6-B842-EB3BAA388C87}"/>
          </ac:spMkLst>
        </pc:spChg>
        <pc:spChg chg="add mod">
          <ac:chgData name="H Rajub (BRI)" userId="25de294b-1729-47d0-8a02-185838d10908" providerId="ADAL" clId="{C6367586-7422-46B7-AD9A-56A914CBCA41}" dt="2025-01-30T08:10:00.419" v="10" actId="1076"/>
          <ac:spMkLst>
            <pc:docMk/>
            <pc:sldMk cId="688563217" sldId="304"/>
            <ac:spMk id="19" creationId="{3F95F211-2D97-4522-B92F-C2166ADDD534}"/>
          </ac:spMkLst>
        </pc:spChg>
        <pc:spChg chg="add del mod">
          <ac:chgData name="H Rajub (BRI)" userId="25de294b-1729-47d0-8a02-185838d10908" providerId="ADAL" clId="{C6367586-7422-46B7-AD9A-56A914CBCA41}" dt="2025-01-30T08:09:59.302" v="9" actId="478"/>
          <ac:spMkLst>
            <pc:docMk/>
            <pc:sldMk cId="688563217" sldId="304"/>
            <ac:spMk id="22" creationId="{34743D97-C0DF-425F-82AE-E9FA63BDA09F}"/>
          </ac:spMkLst>
        </pc:spChg>
        <pc:spChg chg="mod">
          <ac:chgData name="H Rajub (BRI)" userId="25de294b-1729-47d0-8a02-185838d10908" providerId="ADAL" clId="{C6367586-7422-46B7-AD9A-56A914CBCA41}" dt="2025-01-30T08:10:05.731" v="12" actId="1076"/>
          <ac:spMkLst>
            <pc:docMk/>
            <pc:sldMk cId="688563217" sldId="304"/>
            <ac:spMk id="23" creationId="{DFC6F415-CFE9-48A9-9C59-FD298E3D1C28}"/>
          </ac:spMkLst>
        </pc:spChg>
        <pc:spChg chg="add del">
          <ac:chgData name="H Rajub (BRI)" userId="25de294b-1729-47d0-8a02-185838d10908" providerId="ADAL" clId="{C6367586-7422-46B7-AD9A-56A914CBCA41}" dt="2025-01-30T08:09:48.293" v="2" actId="478"/>
          <ac:spMkLst>
            <pc:docMk/>
            <pc:sldMk cId="688563217" sldId="304"/>
            <ac:spMk id="24" creationId="{D9BE8273-F722-4183-B040-663F11F9D6C6}"/>
          </ac:spMkLst>
        </pc:spChg>
        <pc:picChg chg="del">
          <ac:chgData name="H Rajub (BRI)" userId="25de294b-1729-47d0-8a02-185838d10908" providerId="ADAL" clId="{C6367586-7422-46B7-AD9A-56A914CBCA41}" dt="2025-01-30T08:09:52.836" v="5" actId="478"/>
          <ac:picMkLst>
            <pc:docMk/>
            <pc:sldMk cId="688563217" sldId="304"/>
            <ac:picMk id="21" creationId="{FCC12A08-9AA8-484E-A98F-43D962C1F7B1}"/>
          </ac:picMkLst>
        </pc:picChg>
        <pc:picChg chg="del">
          <ac:chgData name="H Rajub (BRI)" userId="25de294b-1729-47d0-8a02-185838d10908" providerId="ADAL" clId="{C6367586-7422-46B7-AD9A-56A914CBCA41}" dt="2025-01-30T08:09:52.035" v="4" actId="478"/>
          <ac:picMkLst>
            <pc:docMk/>
            <pc:sldMk cId="688563217" sldId="304"/>
            <ac:picMk id="1026" creationId="{060CFD1E-B5B8-4A0C-B193-BADE418181CC}"/>
          </ac:picMkLst>
        </pc:picChg>
      </pc:sldChg>
    </pc:docChg>
  </pc:docChgLst>
  <pc:docChgLst>
    <pc:chgData name="H Rajub (BRI)" userId="25de294b-1729-47d0-8a02-185838d10908" providerId="ADAL" clId="{C4579D3D-0DFB-48EB-81A9-60FFA44D020A}"/>
    <pc:docChg chg="modSld">
      <pc:chgData name="H Rajub (BRI)" userId="25de294b-1729-47d0-8a02-185838d10908" providerId="ADAL" clId="{C4579D3D-0DFB-48EB-81A9-60FFA44D020A}" dt="2025-02-10T12:24:47.467" v="2" actId="1076"/>
      <pc:docMkLst>
        <pc:docMk/>
      </pc:docMkLst>
      <pc:sldChg chg="modSp mod">
        <pc:chgData name="H Rajub (BRI)" userId="25de294b-1729-47d0-8a02-185838d10908" providerId="ADAL" clId="{C4579D3D-0DFB-48EB-81A9-60FFA44D020A}" dt="2025-02-10T12:24:47.467" v="2" actId="1076"/>
        <pc:sldMkLst>
          <pc:docMk/>
          <pc:sldMk cId="2072245498" sldId="303"/>
        </pc:sldMkLst>
        <pc:spChg chg="mod">
          <ac:chgData name="H Rajub (BRI)" userId="25de294b-1729-47d0-8a02-185838d10908" providerId="ADAL" clId="{C4579D3D-0DFB-48EB-81A9-60FFA44D020A}" dt="2025-02-10T12:24:44.983" v="0" actId="1076"/>
          <ac:spMkLst>
            <pc:docMk/>
            <pc:sldMk cId="2072245498" sldId="303"/>
            <ac:spMk id="26" creationId="{98C9EA75-CD3F-46D5-B9EE-EA0724DDEA79}"/>
          </ac:spMkLst>
        </pc:spChg>
        <pc:graphicFrameChg chg="mod modGraphic">
          <ac:chgData name="H Rajub (BRI)" userId="25de294b-1729-47d0-8a02-185838d10908" providerId="ADAL" clId="{C4579D3D-0DFB-48EB-81A9-60FFA44D020A}" dt="2025-02-10T12:24:47.467" v="2" actId="1076"/>
          <ac:graphicFrameMkLst>
            <pc:docMk/>
            <pc:sldMk cId="2072245498" sldId="303"/>
            <ac:graphicFrameMk id="25" creationId="{CEAE85A4-F446-4FE7-89B1-7C62ACD48F56}"/>
          </ac:graphicFrameMkLst>
        </pc:graphicFrameChg>
        <pc:picChg chg="mod">
          <ac:chgData name="H Rajub (BRI)" userId="25de294b-1729-47d0-8a02-185838d10908" providerId="ADAL" clId="{C4579D3D-0DFB-48EB-81A9-60FFA44D020A}" dt="2025-02-10T12:24:44.983" v="0" actId="1076"/>
          <ac:picMkLst>
            <pc:docMk/>
            <pc:sldMk cId="2072245498" sldId="303"/>
            <ac:picMk id="27" creationId="{F6E87669-89E0-436E-A2C5-33BFBF46CFD6}"/>
          </ac:picMkLst>
        </pc:picChg>
      </pc:sldChg>
    </pc:docChg>
  </pc:docChgLst>
  <pc:docChgLst>
    <pc:chgData name="H Rajub (BRI)" userId="25de294b-1729-47d0-8a02-185838d10908" providerId="ADAL" clId="{E693689E-82A3-4C18-AB6F-4AF3A77B795A}"/>
    <pc:docChg chg="modSld">
      <pc:chgData name="H Rajub (BRI)" userId="25de294b-1729-47d0-8a02-185838d10908" providerId="ADAL" clId="{E693689E-82A3-4C18-AB6F-4AF3A77B795A}" dt="2025-01-30T09:22:55.993" v="0" actId="1076"/>
      <pc:docMkLst>
        <pc:docMk/>
      </pc:docMkLst>
      <pc:sldChg chg="modSp">
        <pc:chgData name="H Rajub (BRI)" userId="25de294b-1729-47d0-8a02-185838d10908" providerId="ADAL" clId="{E693689E-82A3-4C18-AB6F-4AF3A77B795A}" dt="2025-01-30T09:22:55.993" v="0" actId="1076"/>
        <pc:sldMkLst>
          <pc:docMk/>
          <pc:sldMk cId="2072245498" sldId="303"/>
        </pc:sldMkLst>
        <pc:picChg chg="mod">
          <ac:chgData name="H Rajub (BRI)" userId="25de294b-1729-47d0-8a02-185838d10908" providerId="ADAL" clId="{E693689E-82A3-4C18-AB6F-4AF3A77B795A}" dt="2025-01-30T09:22:55.993" v="0" actId="1076"/>
          <ac:picMkLst>
            <pc:docMk/>
            <pc:sldMk cId="2072245498" sldId="303"/>
            <ac:picMk id="22" creationId="{6B5BBE8A-CB25-4F0F-A286-C84E99912D12}"/>
          </ac:picMkLst>
        </pc:picChg>
      </pc:sldChg>
    </pc:docChg>
  </pc:docChgLst>
  <pc:docChgLst>
    <pc:chgData name="H Rajub (BRI)" userId="25de294b-1729-47d0-8a02-185838d10908" providerId="ADAL" clId="{E451B5CD-6771-458F-AF6B-918A7A10E4E5}"/>
    <pc:docChg chg="undo custSel delSld modSld">
      <pc:chgData name="H Rajub (BRI)" userId="25de294b-1729-47d0-8a02-185838d10908" providerId="ADAL" clId="{E451B5CD-6771-458F-AF6B-918A7A10E4E5}" dt="2025-03-28T14:30:42.703" v="226" actId="207"/>
      <pc:docMkLst>
        <pc:docMk/>
      </pc:docMkLst>
      <pc:sldChg chg="modSp mod">
        <pc:chgData name="H Rajub (BRI)" userId="25de294b-1729-47d0-8a02-185838d10908" providerId="ADAL" clId="{E451B5CD-6771-458F-AF6B-918A7A10E4E5}" dt="2025-03-28T14:18:26.771" v="0" actId="2711"/>
        <pc:sldMkLst>
          <pc:docMk/>
          <pc:sldMk cId="12575812" sldId="306"/>
        </pc:sldMkLst>
        <pc:spChg chg="mod">
          <ac:chgData name="H Rajub (BRI)" userId="25de294b-1729-47d0-8a02-185838d10908" providerId="ADAL" clId="{E451B5CD-6771-458F-AF6B-918A7A10E4E5}" dt="2025-03-28T14:18:26.771" v="0" actId="2711"/>
          <ac:spMkLst>
            <pc:docMk/>
            <pc:sldMk cId="12575812" sldId="306"/>
            <ac:spMk id="18" creationId="{580C8CB4-7FE2-413B-8435-60EA1B9015BB}"/>
          </ac:spMkLst>
        </pc:spChg>
      </pc:sldChg>
      <pc:sldChg chg="addSp delSp modSp mod">
        <pc:chgData name="H Rajub (BRI)" userId="25de294b-1729-47d0-8a02-185838d10908" providerId="ADAL" clId="{E451B5CD-6771-458F-AF6B-918A7A10E4E5}" dt="2025-03-28T14:30:17.658" v="217" actId="207"/>
        <pc:sldMkLst>
          <pc:docMk/>
          <pc:sldMk cId="1035730949" sldId="307"/>
        </pc:sldMkLst>
        <pc:graphicFrameChg chg="mod modGraphic">
          <ac:chgData name="H Rajub (BRI)" userId="25de294b-1729-47d0-8a02-185838d10908" providerId="ADAL" clId="{E451B5CD-6771-458F-AF6B-918A7A10E4E5}" dt="2025-03-28T14:30:17.658" v="217" actId="207"/>
          <ac:graphicFrameMkLst>
            <pc:docMk/>
            <pc:sldMk cId="1035730949" sldId="307"/>
            <ac:graphicFrameMk id="2" creationId="{42BFFF42-6297-47AA-B8E7-3C8A10913089}"/>
          </ac:graphicFrameMkLst>
        </pc:graphicFrameChg>
        <pc:picChg chg="add del">
          <ac:chgData name="H Rajub (BRI)" userId="25de294b-1729-47d0-8a02-185838d10908" providerId="ADAL" clId="{E451B5CD-6771-458F-AF6B-918A7A10E4E5}" dt="2025-03-28T14:26:10.758" v="142" actId="22"/>
          <ac:picMkLst>
            <pc:docMk/>
            <pc:sldMk cId="1035730949" sldId="307"/>
            <ac:picMk id="4" creationId="{1BB5C225-5EB3-49D2-B608-FAC412B4E370}"/>
          </ac:picMkLst>
        </pc:picChg>
      </pc:sldChg>
      <pc:sldChg chg="addSp delSp modSp mod">
        <pc:chgData name="H Rajub (BRI)" userId="25de294b-1729-47d0-8a02-185838d10908" providerId="ADAL" clId="{E451B5CD-6771-458F-AF6B-918A7A10E4E5}" dt="2025-03-28T14:23:54.854" v="133" actId="1076"/>
        <pc:sldMkLst>
          <pc:docMk/>
          <pc:sldMk cId="201670605" sldId="308"/>
        </pc:sldMkLst>
        <pc:spChg chg="del mod">
          <ac:chgData name="H Rajub (BRI)" userId="25de294b-1729-47d0-8a02-185838d10908" providerId="ADAL" clId="{E451B5CD-6771-458F-AF6B-918A7A10E4E5}" dt="2025-03-28T14:22:18.382" v="102" actId="478"/>
          <ac:spMkLst>
            <pc:docMk/>
            <pc:sldMk cId="201670605" sldId="308"/>
            <ac:spMk id="18" creationId="{D08DC53D-676F-4826-B2D0-F68CCC09113B}"/>
          </ac:spMkLst>
        </pc:spChg>
        <pc:spChg chg="mod">
          <ac:chgData name="H Rajub (BRI)" userId="25de294b-1729-47d0-8a02-185838d10908" providerId="ADAL" clId="{E451B5CD-6771-458F-AF6B-918A7A10E4E5}" dt="2025-03-28T14:22:21.053" v="103" actId="1076"/>
          <ac:spMkLst>
            <pc:docMk/>
            <pc:sldMk cId="201670605" sldId="308"/>
            <ac:spMk id="19" creationId="{3F95F211-2D97-4522-B92F-C2166ADDD534}"/>
          </ac:spMkLst>
        </pc:spChg>
        <pc:spChg chg="del mod">
          <ac:chgData name="H Rajub (BRI)" userId="25de294b-1729-47d0-8a02-185838d10908" providerId="ADAL" clId="{E451B5CD-6771-458F-AF6B-918A7A10E4E5}" dt="2025-03-28T14:22:18.382" v="102" actId="478"/>
          <ac:spMkLst>
            <pc:docMk/>
            <pc:sldMk cId="201670605" sldId="308"/>
            <ac:spMk id="21" creationId="{3312D4D6-6F81-4E3D-90DE-2DC5E817775B}"/>
          </ac:spMkLst>
        </pc:spChg>
        <pc:spChg chg="del mod">
          <ac:chgData name="H Rajub (BRI)" userId="25de294b-1729-47d0-8a02-185838d10908" providerId="ADAL" clId="{E451B5CD-6771-458F-AF6B-918A7A10E4E5}" dt="2025-03-28T14:22:18.382" v="102" actId="478"/>
          <ac:spMkLst>
            <pc:docMk/>
            <pc:sldMk cId="201670605" sldId="308"/>
            <ac:spMk id="22" creationId="{469CEFDA-2E7A-4C90-98CB-08D1EB7D489C}"/>
          </ac:spMkLst>
        </pc:spChg>
        <pc:spChg chg="del">
          <ac:chgData name="H Rajub (BRI)" userId="25de294b-1729-47d0-8a02-185838d10908" providerId="ADAL" clId="{E451B5CD-6771-458F-AF6B-918A7A10E4E5}" dt="2025-03-28T14:21:16.512" v="68" actId="478"/>
          <ac:spMkLst>
            <pc:docMk/>
            <pc:sldMk cId="201670605" sldId="308"/>
            <ac:spMk id="23" creationId="{DFC6F415-CFE9-48A9-9C59-FD298E3D1C28}"/>
          </ac:spMkLst>
        </pc:spChg>
        <pc:spChg chg="del mod">
          <ac:chgData name="H Rajub (BRI)" userId="25de294b-1729-47d0-8a02-185838d10908" providerId="ADAL" clId="{E451B5CD-6771-458F-AF6B-918A7A10E4E5}" dt="2025-03-28T14:22:18.382" v="102" actId="478"/>
          <ac:spMkLst>
            <pc:docMk/>
            <pc:sldMk cId="201670605" sldId="308"/>
            <ac:spMk id="24" creationId="{807EB2B3-923B-4380-B851-37BA1943EDC0}"/>
          </ac:spMkLst>
        </pc:spChg>
        <pc:graphicFrameChg chg="add mod modGraphic">
          <ac:chgData name="H Rajub (BRI)" userId="25de294b-1729-47d0-8a02-185838d10908" providerId="ADAL" clId="{E451B5CD-6771-458F-AF6B-918A7A10E4E5}" dt="2025-03-28T14:23:54.854" v="133" actId="1076"/>
          <ac:graphicFrameMkLst>
            <pc:docMk/>
            <pc:sldMk cId="201670605" sldId="308"/>
            <ac:graphicFrameMk id="2" creationId="{13A6B257-D433-4675-9BE5-1DBB0DDD4E54}"/>
          </ac:graphicFrameMkLst>
        </pc:graphicFrameChg>
        <pc:graphicFrameChg chg="add del mod">
          <ac:chgData name="H Rajub (BRI)" userId="25de294b-1729-47d0-8a02-185838d10908" providerId="ADAL" clId="{E451B5CD-6771-458F-AF6B-918A7A10E4E5}" dt="2025-03-28T14:23:07.312" v="117" actId="478"/>
          <ac:graphicFrameMkLst>
            <pc:docMk/>
            <pc:sldMk cId="201670605" sldId="308"/>
            <ac:graphicFrameMk id="3" creationId="{A2D7DA94-AB6E-40C9-8C6B-691019510208}"/>
          </ac:graphicFrameMkLst>
        </pc:graphicFrameChg>
      </pc:sldChg>
      <pc:sldChg chg="del">
        <pc:chgData name="H Rajub (BRI)" userId="25de294b-1729-47d0-8a02-185838d10908" providerId="ADAL" clId="{E451B5CD-6771-458F-AF6B-918A7A10E4E5}" dt="2025-03-28T14:25:18.761" v="134" actId="47"/>
        <pc:sldMkLst>
          <pc:docMk/>
          <pc:sldMk cId="3973142561" sldId="312"/>
        </pc:sldMkLst>
      </pc:sldChg>
      <pc:sldChg chg="del">
        <pc:chgData name="H Rajub (BRI)" userId="25de294b-1729-47d0-8a02-185838d10908" providerId="ADAL" clId="{E451B5CD-6771-458F-AF6B-918A7A10E4E5}" dt="2025-03-28T14:25:19.089" v="135" actId="47"/>
        <pc:sldMkLst>
          <pc:docMk/>
          <pc:sldMk cId="776964859" sldId="313"/>
        </pc:sldMkLst>
      </pc:sldChg>
      <pc:sldChg chg="modSp mod">
        <pc:chgData name="H Rajub (BRI)" userId="25de294b-1729-47d0-8a02-185838d10908" providerId="ADAL" clId="{E451B5CD-6771-458F-AF6B-918A7A10E4E5}" dt="2025-03-28T14:30:25.001" v="219" actId="207"/>
        <pc:sldMkLst>
          <pc:docMk/>
          <pc:sldMk cId="1159337750" sldId="315"/>
        </pc:sldMkLst>
        <pc:graphicFrameChg chg="mod modGraphic">
          <ac:chgData name="H Rajub (BRI)" userId="25de294b-1729-47d0-8a02-185838d10908" providerId="ADAL" clId="{E451B5CD-6771-458F-AF6B-918A7A10E4E5}" dt="2025-03-28T14:30:25.001" v="219" actId="207"/>
          <ac:graphicFrameMkLst>
            <pc:docMk/>
            <pc:sldMk cId="1159337750" sldId="315"/>
            <ac:graphicFrameMk id="2" creationId="{42BFFF42-6297-47AA-B8E7-3C8A10913089}"/>
          </ac:graphicFrameMkLst>
        </pc:graphicFrameChg>
      </pc:sldChg>
      <pc:sldChg chg="modSp mod">
        <pc:chgData name="H Rajub (BRI)" userId="25de294b-1729-47d0-8a02-185838d10908" providerId="ADAL" clId="{E451B5CD-6771-458F-AF6B-918A7A10E4E5}" dt="2025-03-28T14:30:32.204" v="222" actId="14734"/>
        <pc:sldMkLst>
          <pc:docMk/>
          <pc:sldMk cId="3300097038" sldId="316"/>
        </pc:sldMkLst>
        <pc:graphicFrameChg chg="mod modGraphic">
          <ac:chgData name="H Rajub (BRI)" userId="25de294b-1729-47d0-8a02-185838d10908" providerId="ADAL" clId="{E451B5CD-6771-458F-AF6B-918A7A10E4E5}" dt="2025-03-28T14:30:32.204" v="222" actId="14734"/>
          <ac:graphicFrameMkLst>
            <pc:docMk/>
            <pc:sldMk cId="3300097038" sldId="316"/>
            <ac:graphicFrameMk id="2" creationId="{42BFFF42-6297-47AA-B8E7-3C8A10913089}"/>
          </ac:graphicFrameMkLst>
        </pc:graphicFrameChg>
      </pc:sldChg>
      <pc:sldChg chg="modSp mod">
        <pc:chgData name="H Rajub (BRI)" userId="25de294b-1729-47d0-8a02-185838d10908" providerId="ADAL" clId="{E451B5CD-6771-458F-AF6B-918A7A10E4E5}" dt="2025-03-28T14:30:37.969" v="224" actId="207"/>
        <pc:sldMkLst>
          <pc:docMk/>
          <pc:sldMk cId="927076700" sldId="317"/>
        </pc:sldMkLst>
        <pc:graphicFrameChg chg="mod modGraphic">
          <ac:chgData name="H Rajub (BRI)" userId="25de294b-1729-47d0-8a02-185838d10908" providerId="ADAL" clId="{E451B5CD-6771-458F-AF6B-918A7A10E4E5}" dt="2025-03-28T14:30:37.969" v="224" actId="207"/>
          <ac:graphicFrameMkLst>
            <pc:docMk/>
            <pc:sldMk cId="927076700" sldId="317"/>
            <ac:graphicFrameMk id="2" creationId="{42BFFF42-6297-47AA-B8E7-3C8A10913089}"/>
          </ac:graphicFrameMkLst>
        </pc:graphicFrameChg>
      </pc:sldChg>
      <pc:sldChg chg="modSp mod">
        <pc:chgData name="H Rajub (BRI)" userId="25de294b-1729-47d0-8a02-185838d10908" providerId="ADAL" clId="{E451B5CD-6771-458F-AF6B-918A7A10E4E5}" dt="2025-03-28T14:30:42.703" v="226" actId="207"/>
        <pc:sldMkLst>
          <pc:docMk/>
          <pc:sldMk cId="906083761" sldId="318"/>
        </pc:sldMkLst>
        <pc:graphicFrameChg chg="mod modGraphic">
          <ac:chgData name="H Rajub (BRI)" userId="25de294b-1729-47d0-8a02-185838d10908" providerId="ADAL" clId="{E451B5CD-6771-458F-AF6B-918A7A10E4E5}" dt="2025-03-28T14:30:42.703" v="226" actId="207"/>
          <ac:graphicFrameMkLst>
            <pc:docMk/>
            <pc:sldMk cId="906083761" sldId="318"/>
            <ac:graphicFrameMk id="2" creationId="{42BFFF42-6297-47AA-B8E7-3C8A10913089}"/>
          </ac:graphicFrameMkLst>
        </pc:graphicFrameChg>
      </pc:sldChg>
    </pc:docChg>
  </pc:docChgLst>
  <pc:docChgLst>
    <pc:chgData name="H Rajub (BRI)" userId="25de294b-1729-47d0-8a02-185838d10908" providerId="ADAL" clId="{9000CBF2-2B64-4228-B41C-3F9B85135CE3}"/>
    <pc:docChg chg="undo custSel addSld modSld sldOrd">
      <pc:chgData name="H Rajub (BRI)" userId="25de294b-1729-47d0-8a02-185838d10908" providerId="ADAL" clId="{9000CBF2-2B64-4228-B41C-3F9B85135CE3}" dt="2025-03-28T12:07:15.755" v="805" actId="1076"/>
      <pc:docMkLst>
        <pc:docMk/>
      </pc:docMkLst>
      <pc:sldChg chg="delSp modSp mod">
        <pc:chgData name="H Rajub (BRI)" userId="25de294b-1729-47d0-8a02-185838d10908" providerId="ADAL" clId="{9000CBF2-2B64-4228-B41C-3F9B85135CE3}" dt="2025-03-28T11:41:03.579" v="34" actId="20577"/>
        <pc:sldMkLst>
          <pc:docMk/>
          <pc:sldMk cId="2072245498" sldId="303"/>
        </pc:sldMkLst>
        <pc:spChg chg="mod">
          <ac:chgData name="H Rajub (BRI)" userId="25de294b-1729-47d0-8a02-185838d10908" providerId="ADAL" clId="{9000CBF2-2B64-4228-B41C-3F9B85135CE3}" dt="2025-03-28T11:41:03.579" v="34" actId="20577"/>
          <ac:spMkLst>
            <pc:docMk/>
            <pc:sldMk cId="2072245498" sldId="303"/>
            <ac:spMk id="20" creationId="{E66A5763-DE82-4ABF-9D8D-D7E5CA7148A9}"/>
          </ac:spMkLst>
        </pc:spChg>
        <pc:spChg chg="del">
          <ac:chgData name="H Rajub (BRI)" userId="25de294b-1729-47d0-8a02-185838d10908" providerId="ADAL" clId="{9000CBF2-2B64-4228-B41C-3F9B85135CE3}" dt="2025-03-28T11:40:49.593" v="0" actId="478"/>
          <ac:spMkLst>
            <pc:docMk/>
            <pc:sldMk cId="2072245498" sldId="303"/>
            <ac:spMk id="24" creationId="{D9BE8273-F722-4183-B040-663F11F9D6C6}"/>
          </ac:spMkLst>
        </pc:spChg>
      </pc:sldChg>
      <pc:sldChg chg="addSp delSp modSp mod">
        <pc:chgData name="H Rajub (BRI)" userId="25de294b-1729-47d0-8a02-185838d10908" providerId="ADAL" clId="{9000CBF2-2B64-4228-B41C-3F9B85135CE3}" dt="2025-03-28T11:45:29.313" v="200" actId="1076"/>
        <pc:sldMkLst>
          <pc:docMk/>
          <pc:sldMk cId="688563217" sldId="304"/>
        </pc:sldMkLst>
        <pc:spChg chg="mod">
          <ac:chgData name="H Rajub (BRI)" userId="25de294b-1729-47d0-8a02-185838d10908" providerId="ADAL" clId="{9000CBF2-2B64-4228-B41C-3F9B85135CE3}" dt="2025-03-28T11:45:20.236" v="196" actId="1076"/>
          <ac:spMkLst>
            <pc:docMk/>
            <pc:sldMk cId="688563217" sldId="304"/>
            <ac:spMk id="19" creationId="{3F95F211-2D97-4522-B92F-C2166ADDD534}"/>
          </ac:spMkLst>
        </pc:spChg>
        <pc:spChg chg="mod">
          <ac:chgData name="H Rajub (BRI)" userId="25de294b-1729-47d0-8a02-185838d10908" providerId="ADAL" clId="{9000CBF2-2B64-4228-B41C-3F9B85135CE3}" dt="2025-03-28T11:41:29.045" v="36"/>
          <ac:spMkLst>
            <pc:docMk/>
            <pc:sldMk cId="688563217" sldId="304"/>
            <ac:spMk id="20" creationId="{E66A5763-DE82-4ABF-9D8D-D7E5CA7148A9}"/>
          </ac:spMkLst>
        </pc:spChg>
        <pc:spChg chg="mod">
          <ac:chgData name="H Rajub (BRI)" userId="25de294b-1729-47d0-8a02-185838d10908" providerId="ADAL" clId="{9000CBF2-2B64-4228-B41C-3F9B85135CE3}" dt="2025-03-28T11:45:23.454" v="197" actId="1076"/>
          <ac:spMkLst>
            <pc:docMk/>
            <pc:sldMk cId="688563217" sldId="304"/>
            <ac:spMk id="23" creationId="{DFC6F415-CFE9-48A9-9C59-FD298E3D1C28}"/>
          </ac:spMkLst>
        </pc:spChg>
        <pc:spChg chg="del">
          <ac:chgData name="H Rajub (BRI)" userId="25de294b-1729-47d0-8a02-185838d10908" providerId="ADAL" clId="{9000CBF2-2B64-4228-B41C-3F9B85135CE3}" dt="2025-03-28T11:40:52.109" v="2" actId="478"/>
          <ac:spMkLst>
            <pc:docMk/>
            <pc:sldMk cId="688563217" sldId="304"/>
            <ac:spMk id="24" creationId="{D9BE8273-F722-4183-B040-663F11F9D6C6}"/>
          </ac:spMkLst>
        </pc:spChg>
        <pc:picChg chg="add mod">
          <ac:chgData name="H Rajub (BRI)" userId="25de294b-1729-47d0-8a02-185838d10908" providerId="ADAL" clId="{9000CBF2-2B64-4228-B41C-3F9B85135CE3}" dt="2025-03-28T11:45:05.436" v="188" actId="1076"/>
          <ac:picMkLst>
            <pc:docMk/>
            <pc:sldMk cId="688563217" sldId="304"/>
            <ac:picMk id="18" creationId="{CAC4081F-8108-4B6B-9F4E-514C8944EE92}"/>
          </ac:picMkLst>
        </pc:picChg>
        <pc:picChg chg="add mod">
          <ac:chgData name="H Rajub (BRI)" userId="25de294b-1729-47d0-8a02-185838d10908" providerId="ADAL" clId="{9000CBF2-2B64-4228-B41C-3F9B85135CE3}" dt="2025-03-28T11:45:29.313" v="200" actId="1076"/>
          <ac:picMkLst>
            <pc:docMk/>
            <pc:sldMk cId="688563217" sldId="304"/>
            <ac:picMk id="21" creationId="{6730EADD-C83A-4A33-92F1-DE676C063783}"/>
          </ac:picMkLst>
        </pc:picChg>
      </pc:sldChg>
      <pc:sldChg chg="delSp modSp mod">
        <pc:chgData name="H Rajub (BRI)" userId="25de294b-1729-47d0-8a02-185838d10908" providerId="ADAL" clId="{9000CBF2-2B64-4228-B41C-3F9B85135CE3}" dt="2025-03-28T11:41:11.609" v="35"/>
        <pc:sldMkLst>
          <pc:docMk/>
          <pc:sldMk cId="4294717725" sldId="305"/>
        </pc:sldMkLst>
        <pc:spChg chg="mod">
          <ac:chgData name="H Rajub (BRI)" userId="25de294b-1729-47d0-8a02-185838d10908" providerId="ADAL" clId="{9000CBF2-2B64-4228-B41C-3F9B85135CE3}" dt="2025-03-28T11:41:11.609" v="35"/>
          <ac:spMkLst>
            <pc:docMk/>
            <pc:sldMk cId="4294717725" sldId="305"/>
            <ac:spMk id="20" creationId="{E66A5763-DE82-4ABF-9D8D-D7E5CA7148A9}"/>
          </ac:spMkLst>
        </pc:spChg>
        <pc:spChg chg="del">
          <ac:chgData name="H Rajub (BRI)" userId="25de294b-1729-47d0-8a02-185838d10908" providerId="ADAL" clId="{9000CBF2-2B64-4228-B41C-3F9B85135CE3}" dt="2025-03-28T11:40:50.812" v="1" actId="478"/>
          <ac:spMkLst>
            <pc:docMk/>
            <pc:sldMk cId="4294717725" sldId="305"/>
            <ac:spMk id="24" creationId="{D9BE8273-F722-4183-B040-663F11F9D6C6}"/>
          </ac:spMkLst>
        </pc:spChg>
      </pc:sldChg>
      <pc:sldChg chg="addSp modSp add mod">
        <pc:chgData name="H Rajub (BRI)" userId="25de294b-1729-47d0-8a02-185838d10908" providerId="ADAL" clId="{9000CBF2-2B64-4228-B41C-3F9B85135CE3}" dt="2025-03-28T11:59:38.552" v="509" actId="1076"/>
        <pc:sldMkLst>
          <pc:docMk/>
          <pc:sldMk cId="12575812" sldId="306"/>
        </pc:sldMkLst>
        <pc:spChg chg="add mod">
          <ac:chgData name="H Rajub (BRI)" userId="25de294b-1729-47d0-8a02-185838d10908" providerId="ADAL" clId="{9000CBF2-2B64-4228-B41C-3F9B85135CE3}" dt="2025-03-28T11:46:02.710" v="203"/>
          <ac:spMkLst>
            <pc:docMk/>
            <pc:sldMk cId="12575812" sldId="306"/>
            <ac:spMk id="18" creationId="{580C8CB4-7FE2-413B-8435-60EA1B9015BB}"/>
          </ac:spMkLst>
        </pc:spChg>
        <pc:spChg chg="mod">
          <ac:chgData name="H Rajub (BRI)" userId="25de294b-1729-47d0-8a02-185838d10908" providerId="ADAL" clId="{9000CBF2-2B64-4228-B41C-3F9B85135CE3}" dt="2025-03-28T11:46:50.081" v="254" actId="1076"/>
          <ac:spMkLst>
            <pc:docMk/>
            <pc:sldMk cId="12575812" sldId="306"/>
            <ac:spMk id="19" creationId="{3F95F211-2D97-4522-B92F-C2166ADDD534}"/>
          </ac:spMkLst>
        </pc:spChg>
        <pc:spChg chg="add mod">
          <ac:chgData name="H Rajub (BRI)" userId="25de294b-1729-47d0-8a02-185838d10908" providerId="ADAL" clId="{9000CBF2-2B64-4228-B41C-3F9B85135CE3}" dt="2025-03-28T11:46:51.362" v="255" actId="1076"/>
          <ac:spMkLst>
            <pc:docMk/>
            <pc:sldMk cId="12575812" sldId="306"/>
            <ac:spMk id="21" creationId="{BFEDFD4E-C187-49E9-863D-973D3E25A00D}"/>
          </ac:spMkLst>
        </pc:spChg>
        <pc:spChg chg="add mod">
          <ac:chgData name="H Rajub (BRI)" userId="25de294b-1729-47d0-8a02-185838d10908" providerId="ADAL" clId="{9000CBF2-2B64-4228-B41C-3F9B85135CE3}" dt="2025-03-28T11:59:38.552" v="509" actId="1076"/>
          <ac:spMkLst>
            <pc:docMk/>
            <pc:sldMk cId="12575812" sldId="306"/>
            <ac:spMk id="22" creationId="{522FF7B9-D7DC-4037-A8F5-5ED258333C51}"/>
          </ac:spMkLst>
        </pc:spChg>
        <pc:spChg chg="mod ord">
          <ac:chgData name="H Rajub (BRI)" userId="25de294b-1729-47d0-8a02-185838d10908" providerId="ADAL" clId="{9000CBF2-2B64-4228-B41C-3F9B85135CE3}" dt="2025-03-28T11:48:03.292" v="445" actId="1076"/>
          <ac:spMkLst>
            <pc:docMk/>
            <pc:sldMk cId="12575812" sldId="306"/>
            <ac:spMk id="23" creationId="{DFC6F415-CFE9-48A9-9C59-FD298E3D1C28}"/>
          </ac:spMkLst>
        </pc:spChg>
        <pc:spChg chg="add mod">
          <ac:chgData name="H Rajub (BRI)" userId="25de294b-1729-47d0-8a02-185838d10908" providerId="ADAL" clId="{9000CBF2-2B64-4228-B41C-3F9B85135CE3}" dt="2025-03-28T11:59:34.588" v="507" actId="1076"/>
          <ac:spMkLst>
            <pc:docMk/>
            <pc:sldMk cId="12575812" sldId="306"/>
            <ac:spMk id="24" creationId="{B23CD631-98F6-4911-88BF-0199AD28CE3C}"/>
          </ac:spMkLst>
        </pc:spChg>
        <pc:spChg chg="add mod">
          <ac:chgData name="H Rajub (BRI)" userId="25de294b-1729-47d0-8a02-185838d10908" providerId="ADAL" clId="{9000CBF2-2B64-4228-B41C-3F9B85135CE3}" dt="2025-03-28T11:59:36.614" v="508" actId="1076"/>
          <ac:spMkLst>
            <pc:docMk/>
            <pc:sldMk cId="12575812" sldId="306"/>
            <ac:spMk id="25" creationId="{6B1C09BF-8404-4705-8C29-456F38476DD2}"/>
          </ac:spMkLst>
        </pc:spChg>
        <pc:spChg chg="add mod">
          <ac:chgData name="H Rajub (BRI)" userId="25de294b-1729-47d0-8a02-185838d10908" providerId="ADAL" clId="{9000CBF2-2B64-4228-B41C-3F9B85135CE3}" dt="2025-03-28T11:47:38.373" v="396" actId="20577"/>
          <ac:spMkLst>
            <pc:docMk/>
            <pc:sldMk cId="12575812" sldId="306"/>
            <ac:spMk id="26" creationId="{439FB40A-5D13-4D8C-9D91-BEB0435EE7BC}"/>
          </ac:spMkLst>
        </pc:spChg>
        <pc:picChg chg="add mod">
          <ac:chgData name="H Rajub (BRI)" userId="25de294b-1729-47d0-8a02-185838d10908" providerId="ADAL" clId="{9000CBF2-2B64-4228-B41C-3F9B85135CE3}" dt="2025-03-28T11:48:07.917" v="448" actId="1076"/>
          <ac:picMkLst>
            <pc:docMk/>
            <pc:sldMk cId="12575812" sldId="306"/>
            <ac:picMk id="27" creationId="{11EBC3E9-108A-4B48-86A5-09EDAD62BFCA}"/>
          </ac:picMkLst>
        </pc:picChg>
      </pc:sldChg>
      <pc:sldChg chg="addSp delSp modSp add mod">
        <pc:chgData name="H Rajub (BRI)" userId="25de294b-1729-47d0-8a02-185838d10908" providerId="ADAL" clId="{9000CBF2-2B64-4228-B41C-3F9B85135CE3}" dt="2025-03-28T12:02:12.756" v="543" actId="1076"/>
        <pc:sldMkLst>
          <pc:docMk/>
          <pc:sldMk cId="1035730949" sldId="307"/>
        </pc:sldMkLst>
        <pc:spChg chg="del">
          <ac:chgData name="H Rajub (BRI)" userId="25de294b-1729-47d0-8a02-185838d10908" providerId="ADAL" clId="{9000CBF2-2B64-4228-B41C-3F9B85135CE3}" dt="2025-03-28T12:01:13.997" v="521" actId="478"/>
          <ac:spMkLst>
            <pc:docMk/>
            <pc:sldMk cId="1035730949" sldId="307"/>
            <ac:spMk id="19" creationId="{3F95F211-2D97-4522-B92F-C2166ADDD534}"/>
          </ac:spMkLst>
        </pc:spChg>
        <pc:spChg chg="del">
          <ac:chgData name="H Rajub (BRI)" userId="25de294b-1729-47d0-8a02-185838d10908" providerId="ADAL" clId="{9000CBF2-2B64-4228-B41C-3F9B85135CE3}" dt="2025-03-28T12:01:13.138" v="520" actId="478"/>
          <ac:spMkLst>
            <pc:docMk/>
            <pc:sldMk cId="1035730949" sldId="307"/>
            <ac:spMk id="23" creationId="{DFC6F415-CFE9-48A9-9C59-FD298E3D1C28}"/>
          </ac:spMkLst>
        </pc:spChg>
        <pc:graphicFrameChg chg="add mod modGraphic">
          <ac:chgData name="H Rajub (BRI)" userId="25de294b-1729-47d0-8a02-185838d10908" providerId="ADAL" clId="{9000CBF2-2B64-4228-B41C-3F9B85135CE3}" dt="2025-03-28T12:02:12.756" v="543" actId="1076"/>
          <ac:graphicFrameMkLst>
            <pc:docMk/>
            <pc:sldMk cId="1035730949" sldId="307"/>
            <ac:graphicFrameMk id="2" creationId="{42BFFF42-6297-47AA-B8E7-3C8A10913089}"/>
          </ac:graphicFrameMkLst>
        </pc:graphicFrameChg>
      </pc:sldChg>
      <pc:sldChg chg="addSp modSp add mod ord">
        <pc:chgData name="H Rajub (BRI)" userId="25de294b-1729-47d0-8a02-185838d10908" providerId="ADAL" clId="{9000CBF2-2B64-4228-B41C-3F9B85135CE3}" dt="2025-03-28T12:03:26.478" v="651" actId="1076"/>
        <pc:sldMkLst>
          <pc:docMk/>
          <pc:sldMk cId="201670605" sldId="308"/>
        </pc:sldMkLst>
        <pc:spChg chg="add mod">
          <ac:chgData name="H Rajub (BRI)" userId="25de294b-1729-47d0-8a02-185838d10908" providerId="ADAL" clId="{9000CBF2-2B64-4228-B41C-3F9B85135CE3}" dt="2025-03-28T12:03:26.478" v="651" actId="1076"/>
          <ac:spMkLst>
            <pc:docMk/>
            <pc:sldMk cId="201670605" sldId="308"/>
            <ac:spMk id="18" creationId="{D08DC53D-676F-4826-B2D0-F68CCC09113B}"/>
          </ac:spMkLst>
        </pc:spChg>
        <pc:spChg chg="add mod">
          <ac:chgData name="H Rajub (BRI)" userId="25de294b-1729-47d0-8a02-185838d10908" providerId="ADAL" clId="{9000CBF2-2B64-4228-B41C-3F9B85135CE3}" dt="2025-03-28T12:03:26.478" v="651" actId="1076"/>
          <ac:spMkLst>
            <pc:docMk/>
            <pc:sldMk cId="201670605" sldId="308"/>
            <ac:spMk id="21" creationId="{3312D4D6-6F81-4E3D-90DE-2DC5E817775B}"/>
          </ac:spMkLst>
        </pc:spChg>
        <pc:spChg chg="add mod">
          <ac:chgData name="H Rajub (BRI)" userId="25de294b-1729-47d0-8a02-185838d10908" providerId="ADAL" clId="{9000CBF2-2B64-4228-B41C-3F9B85135CE3}" dt="2025-03-28T12:03:26.478" v="651" actId="1076"/>
          <ac:spMkLst>
            <pc:docMk/>
            <pc:sldMk cId="201670605" sldId="308"/>
            <ac:spMk id="22" creationId="{469CEFDA-2E7A-4C90-98CB-08D1EB7D489C}"/>
          </ac:spMkLst>
        </pc:spChg>
        <pc:spChg chg="add mod">
          <ac:chgData name="H Rajub (BRI)" userId="25de294b-1729-47d0-8a02-185838d10908" providerId="ADAL" clId="{9000CBF2-2B64-4228-B41C-3F9B85135CE3}" dt="2025-03-28T12:03:26.478" v="651" actId="1076"/>
          <ac:spMkLst>
            <pc:docMk/>
            <pc:sldMk cId="201670605" sldId="308"/>
            <ac:spMk id="24" creationId="{807EB2B3-923B-4380-B851-37BA1943EDC0}"/>
          </ac:spMkLst>
        </pc:spChg>
      </pc:sldChg>
      <pc:sldChg chg="addSp modSp add mod">
        <pc:chgData name="H Rajub (BRI)" userId="25de294b-1729-47d0-8a02-185838d10908" providerId="ADAL" clId="{9000CBF2-2B64-4228-B41C-3F9B85135CE3}" dt="2025-03-28T12:06:54.429" v="793" actId="20577"/>
        <pc:sldMkLst>
          <pc:docMk/>
          <pc:sldMk cId="4156609885" sldId="309"/>
        </pc:sldMkLst>
        <pc:spChg chg="mod">
          <ac:chgData name="H Rajub (BRI)" userId="25de294b-1729-47d0-8a02-185838d10908" providerId="ADAL" clId="{9000CBF2-2B64-4228-B41C-3F9B85135CE3}" dt="2025-03-28T12:06:34.525" v="728" actId="1076"/>
          <ac:spMkLst>
            <pc:docMk/>
            <pc:sldMk cId="4156609885" sldId="309"/>
            <ac:spMk id="19" creationId="{3F95F211-2D97-4522-B92F-C2166ADDD534}"/>
          </ac:spMkLst>
        </pc:spChg>
        <pc:spChg chg="mod">
          <ac:chgData name="H Rajub (BRI)" userId="25de294b-1729-47d0-8a02-185838d10908" providerId="ADAL" clId="{9000CBF2-2B64-4228-B41C-3F9B85135CE3}" dt="2025-03-28T12:06:54.429" v="793" actId="20577"/>
          <ac:spMkLst>
            <pc:docMk/>
            <pc:sldMk cId="4156609885" sldId="309"/>
            <ac:spMk id="23" creationId="{DFC6F415-CFE9-48A9-9C59-FD298E3D1C28}"/>
          </ac:spMkLst>
        </pc:spChg>
        <pc:picChg chg="add mod">
          <ac:chgData name="H Rajub (BRI)" userId="25de294b-1729-47d0-8a02-185838d10908" providerId="ADAL" clId="{9000CBF2-2B64-4228-B41C-3F9B85135CE3}" dt="2025-03-28T12:06:35.150" v="729" actId="1076"/>
          <ac:picMkLst>
            <pc:docMk/>
            <pc:sldMk cId="4156609885" sldId="309"/>
            <ac:picMk id="3" creationId="{C53447C6-9358-4CAE-B130-B0ECCF7E5CA0}"/>
          </ac:picMkLst>
        </pc:picChg>
        <pc:picChg chg="add mod">
          <ac:chgData name="H Rajub (BRI)" userId="25de294b-1729-47d0-8a02-185838d10908" providerId="ADAL" clId="{9000CBF2-2B64-4228-B41C-3F9B85135CE3}" dt="2025-03-28T12:06:41.774" v="734" actId="1076"/>
          <ac:picMkLst>
            <pc:docMk/>
            <pc:sldMk cId="4156609885" sldId="309"/>
            <ac:picMk id="18" creationId="{49712535-23E1-438F-9CFB-0A2D35C91BE0}"/>
          </ac:picMkLst>
        </pc:picChg>
      </pc:sldChg>
      <pc:sldChg chg="addSp delSp modSp add mod">
        <pc:chgData name="H Rajub (BRI)" userId="25de294b-1729-47d0-8a02-185838d10908" providerId="ADAL" clId="{9000CBF2-2B64-4228-B41C-3F9B85135CE3}" dt="2025-03-28T12:07:07.647" v="800" actId="1076"/>
        <pc:sldMkLst>
          <pc:docMk/>
          <pc:sldMk cId="3630801847" sldId="310"/>
        </pc:sldMkLst>
        <pc:spChg chg="del">
          <ac:chgData name="H Rajub (BRI)" userId="25de294b-1729-47d0-8a02-185838d10908" providerId="ADAL" clId="{9000CBF2-2B64-4228-B41C-3F9B85135CE3}" dt="2025-03-28T12:07:00.116" v="794" actId="478"/>
          <ac:spMkLst>
            <pc:docMk/>
            <pc:sldMk cId="3630801847" sldId="310"/>
            <ac:spMk id="19" creationId="{3F95F211-2D97-4522-B92F-C2166ADDD534}"/>
          </ac:spMkLst>
        </pc:spChg>
        <pc:spChg chg="del">
          <ac:chgData name="H Rajub (BRI)" userId="25de294b-1729-47d0-8a02-185838d10908" providerId="ADAL" clId="{9000CBF2-2B64-4228-B41C-3F9B85135CE3}" dt="2025-03-28T12:07:00.116" v="794" actId="478"/>
          <ac:spMkLst>
            <pc:docMk/>
            <pc:sldMk cId="3630801847" sldId="310"/>
            <ac:spMk id="23" creationId="{DFC6F415-CFE9-48A9-9C59-FD298E3D1C28}"/>
          </ac:spMkLst>
        </pc:spChg>
        <pc:picChg chg="add mod">
          <ac:chgData name="H Rajub (BRI)" userId="25de294b-1729-47d0-8a02-185838d10908" providerId="ADAL" clId="{9000CBF2-2B64-4228-B41C-3F9B85135CE3}" dt="2025-03-28T12:07:07.647" v="800" actId="1076"/>
          <ac:picMkLst>
            <pc:docMk/>
            <pc:sldMk cId="3630801847" sldId="310"/>
            <ac:picMk id="18" creationId="{235662F8-F778-4AED-B85E-D0D53FA8C4F3}"/>
          </ac:picMkLst>
        </pc:picChg>
      </pc:sldChg>
      <pc:sldChg chg="addSp delSp modSp add mod">
        <pc:chgData name="H Rajub (BRI)" userId="25de294b-1729-47d0-8a02-185838d10908" providerId="ADAL" clId="{9000CBF2-2B64-4228-B41C-3F9B85135CE3}" dt="2025-03-28T12:07:15.755" v="805" actId="1076"/>
        <pc:sldMkLst>
          <pc:docMk/>
          <pc:sldMk cId="2019318005" sldId="311"/>
        </pc:sldMkLst>
        <pc:spChg chg="del">
          <ac:chgData name="H Rajub (BRI)" userId="25de294b-1729-47d0-8a02-185838d10908" providerId="ADAL" clId="{9000CBF2-2B64-4228-B41C-3F9B85135CE3}" dt="2025-03-28T12:07:11.709" v="801" actId="478"/>
          <ac:spMkLst>
            <pc:docMk/>
            <pc:sldMk cId="2019318005" sldId="311"/>
            <ac:spMk id="19" creationId="{3F95F211-2D97-4522-B92F-C2166ADDD534}"/>
          </ac:spMkLst>
        </pc:spChg>
        <pc:spChg chg="del">
          <ac:chgData name="H Rajub (BRI)" userId="25de294b-1729-47d0-8a02-185838d10908" providerId="ADAL" clId="{9000CBF2-2B64-4228-B41C-3F9B85135CE3}" dt="2025-03-28T12:07:11.709" v="801" actId="478"/>
          <ac:spMkLst>
            <pc:docMk/>
            <pc:sldMk cId="2019318005" sldId="311"/>
            <ac:spMk id="23" creationId="{DFC6F415-CFE9-48A9-9C59-FD298E3D1C28}"/>
          </ac:spMkLst>
        </pc:spChg>
        <pc:picChg chg="add mod">
          <ac:chgData name="H Rajub (BRI)" userId="25de294b-1729-47d0-8a02-185838d10908" providerId="ADAL" clId="{9000CBF2-2B64-4228-B41C-3F9B85135CE3}" dt="2025-03-28T12:07:15.755" v="805" actId="1076"/>
          <ac:picMkLst>
            <pc:docMk/>
            <pc:sldMk cId="2019318005" sldId="311"/>
            <ac:picMk id="18" creationId="{8DA77991-C01B-4B03-9B6A-A655ED24040A}"/>
          </ac:picMkLst>
        </pc:picChg>
      </pc:sldChg>
      <pc:sldChg chg="add">
        <pc:chgData name="H Rajub (BRI)" userId="25de294b-1729-47d0-8a02-185838d10908" providerId="ADAL" clId="{9000CBF2-2B64-4228-B41C-3F9B85135CE3}" dt="2025-03-28T11:44:16.395" v="43"/>
        <pc:sldMkLst>
          <pc:docMk/>
          <pc:sldMk cId="3973142561" sldId="312"/>
        </pc:sldMkLst>
      </pc:sldChg>
      <pc:sldChg chg="add">
        <pc:chgData name="H Rajub (BRI)" userId="25de294b-1729-47d0-8a02-185838d10908" providerId="ADAL" clId="{9000CBF2-2B64-4228-B41C-3F9B85135CE3}" dt="2025-03-28T11:44:16.551" v="44"/>
        <pc:sldMkLst>
          <pc:docMk/>
          <pc:sldMk cId="776964859" sldId="313"/>
        </pc:sldMkLst>
      </pc:sldChg>
      <pc:sldChg chg="delSp modSp add mod">
        <pc:chgData name="H Rajub (BRI)" userId="25de294b-1729-47d0-8a02-185838d10908" providerId="ADAL" clId="{9000CBF2-2B64-4228-B41C-3F9B85135CE3}" dt="2025-03-28T12:00:13.646" v="519" actId="2711"/>
        <pc:sldMkLst>
          <pc:docMk/>
          <pc:sldMk cId="186359675" sldId="314"/>
        </pc:sldMkLst>
        <pc:spChg chg="mod">
          <ac:chgData name="H Rajub (BRI)" userId="25de294b-1729-47d0-8a02-185838d10908" providerId="ADAL" clId="{9000CBF2-2B64-4228-B41C-3F9B85135CE3}" dt="2025-03-28T12:00:13.646" v="519" actId="2711"/>
          <ac:spMkLst>
            <pc:docMk/>
            <pc:sldMk cId="186359675" sldId="314"/>
            <ac:spMk id="18" creationId="{580C8CB4-7FE2-413B-8435-60EA1B9015BB}"/>
          </ac:spMkLst>
        </pc:spChg>
        <pc:spChg chg="mod">
          <ac:chgData name="H Rajub (BRI)" userId="25de294b-1729-47d0-8a02-185838d10908" providerId="ADAL" clId="{9000CBF2-2B64-4228-B41C-3F9B85135CE3}" dt="2025-03-28T11:59:57.725" v="513" actId="1076"/>
          <ac:spMkLst>
            <pc:docMk/>
            <pc:sldMk cId="186359675" sldId="314"/>
            <ac:spMk id="19" creationId="{3F95F211-2D97-4522-B92F-C2166ADDD534}"/>
          </ac:spMkLst>
        </pc:spChg>
        <pc:spChg chg="mod">
          <ac:chgData name="H Rajub (BRI)" userId="25de294b-1729-47d0-8a02-185838d10908" providerId="ADAL" clId="{9000CBF2-2B64-4228-B41C-3F9B85135CE3}" dt="2025-03-28T11:49:30.064" v="463" actId="13926"/>
          <ac:spMkLst>
            <pc:docMk/>
            <pc:sldMk cId="186359675" sldId="314"/>
            <ac:spMk id="21" creationId="{BFEDFD4E-C187-49E9-863D-973D3E25A00D}"/>
          </ac:spMkLst>
        </pc:spChg>
        <pc:spChg chg="mod">
          <ac:chgData name="H Rajub (BRI)" userId="25de294b-1729-47d0-8a02-185838d10908" providerId="ADAL" clId="{9000CBF2-2B64-4228-B41C-3F9B85135CE3}" dt="2025-03-28T12:00:05.287" v="517" actId="1076"/>
          <ac:spMkLst>
            <pc:docMk/>
            <pc:sldMk cId="186359675" sldId="314"/>
            <ac:spMk id="22" creationId="{522FF7B9-D7DC-4037-A8F5-5ED258333C51}"/>
          </ac:spMkLst>
        </pc:spChg>
        <pc:spChg chg="del">
          <ac:chgData name="H Rajub (BRI)" userId="25de294b-1729-47d0-8a02-185838d10908" providerId="ADAL" clId="{9000CBF2-2B64-4228-B41C-3F9B85135CE3}" dt="2025-03-28T11:47:48.887" v="400" actId="478"/>
          <ac:spMkLst>
            <pc:docMk/>
            <pc:sldMk cId="186359675" sldId="314"/>
            <ac:spMk id="23" creationId="{DFC6F415-CFE9-48A9-9C59-FD298E3D1C28}"/>
          </ac:spMkLst>
        </pc:spChg>
        <pc:spChg chg="mod">
          <ac:chgData name="H Rajub (BRI)" userId="25de294b-1729-47d0-8a02-185838d10908" providerId="ADAL" clId="{9000CBF2-2B64-4228-B41C-3F9B85135CE3}" dt="2025-03-28T11:59:15.287" v="498" actId="1076"/>
          <ac:spMkLst>
            <pc:docMk/>
            <pc:sldMk cId="186359675" sldId="314"/>
            <ac:spMk id="24" creationId="{B23CD631-98F6-4911-88BF-0199AD28CE3C}"/>
          </ac:spMkLst>
        </pc:spChg>
        <pc:spChg chg="mod">
          <ac:chgData name="H Rajub (BRI)" userId="25de294b-1729-47d0-8a02-185838d10908" providerId="ADAL" clId="{9000CBF2-2B64-4228-B41C-3F9B85135CE3}" dt="2025-03-28T11:59:25.401" v="505" actId="20577"/>
          <ac:spMkLst>
            <pc:docMk/>
            <pc:sldMk cId="186359675" sldId="314"/>
            <ac:spMk id="25" creationId="{6B1C09BF-8404-4705-8C29-456F38476DD2}"/>
          </ac:spMkLst>
        </pc:spChg>
        <pc:spChg chg="mod">
          <ac:chgData name="H Rajub (BRI)" userId="25de294b-1729-47d0-8a02-185838d10908" providerId="ADAL" clId="{9000CBF2-2B64-4228-B41C-3F9B85135CE3}" dt="2025-03-28T12:00:08.709" v="518" actId="1076"/>
          <ac:spMkLst>
            <pc:docMk/>
            <pc:sldMk cId="186359675" sldId="314"/>
            <ac:spMk id="26" creationId="{439FB40A-5D13-4D8C-9D91-BEB0435EE7BC}"/>
          </ac:spMkLst>
        </pc:spChg>
      </pc:sldChg>
      <pc:sldChg chg="modSp add mod">
        <pc:chgData name="H Rajub (BRI)" userId="25de294b-1729-47d0-8a02-185838d10908" providerId="ADAL" clId="{9000CBF2-2B64-4228-B41C-3F9B85135CE3}" dt="2025-03-28T12:02:25.589" v="556" actId="20577"/>
        <pc:sldMkLst>
          <pc:docMk/>
          <pc:sldMk cId="1159337750" sldId="315"/>
        </pc:sldMkLst>
        <pc:graphicFrameChg chg="modGraphic">
          <ac:chgData name="H Rajub (BRI)" userId="25de294b-1729-47d0-8a02-185838d10908" providerId="ADAL" clId="{9000CBF2-2B64-4228-B41C-3F9B85135CE3}" dt="2025-03-28T12:02:25.589" v="556" actId="20577"/>
          <ac:graphicFrameMkLst>
            <pc:docMk/>
            <pc:sldMk cId="1159337750" sldId="315"/>
            <ac:graphicFrameMk id="2" creationId="{42BFFF42-6297-47AA-B8E7-3C8A10913089}"/>
          </ac:graphicFrameMkLst>
        </pc:graphicFrameChg>
      </pc:sldChg>
      <pc:sldChg chg="modSp add mod">
        <pc:chgData name="H Rajub (BRI)" userId="25de294b-1729-47d0-8a02-185838d10908" providerId="ADAL" clId="{9000CBF2-2B64-4228-B41C-3F9B85135CE3}" dt="2025-03-28T12:02:36.401" v="594" actId="20577"/>
        <pc:sldMkLst>
          <pc:docMk/>
          <pc:sldMk cId="3300097038" sldId="316"/>
        </pc:sldMkLst>
        <pc:graphicFrameChg chg="modGraphic">
          <ac:chgData name="H Rajub (BRI)" userId="25de294b-1729-47d0-8a02-185838d10908" providerId="ADAL" clId="{9000CBF2-2B64-4228-B41C-3F9B85135CE3}" dt="2025-03-28T12:02:36.401" v="594" actId="20577"/>
          <ac:graphicFrameMkLst>
            <pc:docMk/>
            <pc:sldMk cId="3300097038" sldId="316"/>
            <ac:graphicFrameMk id="2" creationId="{42BFFF42-6297-47AA-B8E7-3C8A10913089}"/>
          </ac:graphicFrameMkLst>
        </pc:graphicFrameChg>
      </pc:sldChg>
      <pc:sldChg chg="modSp add mod">
        <pc:chgData name="H Rajub (BRI)" userId="25de294b-1729-47d0-8a02-185838d10908" providerId="ADAL" clId="{9000CBF2-2B64-4228-B41C-3F9B85135CE3}" dt="2025-03-28T12:02:43.826" v="626" actId="20577"/>
        <pc:sldMkLst>
          <pc:docMk/>
          <pc:sldMk cId="927076700" sldId="317"/>
        </pc:sldMkLst>
        <pc:graphicFrameChg chg="modGraphic">
          <ac:chgData name="H Rajub (BRI)" userId="25de294b-1729-47d0-8a02-185838d10908" providerId="ADAL" clId="{9000CBF2-2B64-4228-B41C-3F9B85135CE3}" dt="2025-03-28T12:02:43.826" v="626" actId="20577"/>
          <ac:graphicFrameMkLst>
            <pc:docMk/>
            <pc:sldMk cId="927076700" sldId="317"/>
            <ac:graphicFrameMk id="2" creationId="{42BFFF42-6297-47AA-B8E7-3C8A10913089}"/>
          </ac:graphicFrameMkLst>
        </pc:graphicFrameChg>
      </pc:sldChg>
      <pc:sldChg chg="modSp add mod">
        <pc:chgData name="H Rajub (BRI)" userId="25de294b-1729-47d0-8a02-185838d10908" providerId="ADAL" clId="{9000CBF2-2B64-4228-B41C-3F9B85135CE3}" dt="2025-03-28T12:02:50.497" v="647" actId="20577"/>
        <pc:sldMkLst>
          <pc:docMk/>
          <pc:sldMk cId="906083761" sldId="318"/>
        </pc:sldMkLst>
        <pc:graphicFrameChg chg="modGraphic">
          <ac:chgData name="H Rajub (BRI)" userId="25de294b-1729-47d0-8a02-185838d10908" providerId="ADAL" clId="{9000CBF2-2B64-4228-B41C-3F9B85135CE3}" dt="2025-03-28T12:02:50.497" v="647" actId="20577"/>
          <ac:graphicFrameMkLst>
            <pc:docMk/>
            <pc:sldMk cId="906083761" sldId="318"/>
            <ac:graphicFrameMk id="2" creationId="{42BFFF42-6297-47AA-B8E7-3C8A10913089}"/>
          </ac:graphicFrameMkLst>
        </pc:graphicFrameChg>
      </pc:sldChg>
    </pc:docChg>
  </pc:docChgLst>
  <pc:docChgLst>
    <pc:chgData name="H Rajub (BRI)" userId="25de294b-1729-47d0-8a02-185838d10908" providerId="ADAL" clId="{FD22351A-41B3-49C2-9AC2-25C06E22EB17}"/>
    <pc:docChg chg="custSel modSld">
      <pc:chgData name="H Rajub (BRI)" userId="25de294b-1729-47d0-8a02-185838d10908" providerId="ADAL" clId="{FD22351A-41B3-49C2-9AC2-25C06E22EB17}" dt="2025-04-14T09:01:46.412" v="708" actId="20577"/>
      <pc:docMkLst>
        <pc:docMk/>
      </pc:docMkLst>
      <pc:sldChg chg="modSp mod">
        <pc:chgData name="H Rajub (BRI)" userId="25de294b-1729-47d0-8a02-185838d10908" providerId="ADAL" clId="{FD22351A-41B3-49C2-9AC2-25C06E22EB17}" dt="2025-04-14T08:59:42.736" v="512" actId="1076"/>
        <pc:sldMkLst>
          <pc:docMk/>
          <pc:sldMk cId="2072245498" sldId="303"/>
        </pc:sldMkLst>
        <pc:spChg chg="mod">
          <ac:chgData name="H Rajub (BRI)" userId="25de294b-1729-47d0-8a02-185838d10908" providerId="ADAL" clId="{FD22351A-41B3-49C2-9AC2-25C06E22EB17}" dt="2025-04-14T08:59:42.736" v="512" actId="1076"/>
          <ac:spMkLst>
            <pc:docMk/>
            <pc:sldMk cId="2072245498" sldId="303"/>
            <ac:spMk id="18" creationId="{9036653C-A657-43EA-B93A-04CDD4745FEE}"/>
          </ac:spMkLst>
        </pc:spChg>
        <pc:spChg chg="mod">
          <ac:chgData name="H Rajub (BRI)" userId="25de294b-1729-47d0-8a02-185838d10908" providerId="ADAL" clId="{FD22351A-41B3-49C2-9AC2-25C06E22EB17}" dt="2025-04-14T08:59:33.644" v="509" actId="403"/>
          <ac:spMkLst>
            <pc:docMk/>
            <pc:sldMk cId="2072245498" sldId="303"/>
            <ac:spMk id="26" creationId="{98C9EA75-CD3F-46D5-B9EE-EA0724DDEA79}"/>
          </ac:spMkLst>
        </pc:spChg>
        <pc:graphicFrameChg chg="mod modGraphic">
          <ac:chgData name="H Rajub (BRI)" userId="25de294b-1729-47d0-8a02-185838d10908" providerId="ADAL" clId="{FD22351A-41B3-49C2-9AC2-25C06E22EB17}" dt="2025-04-14T08:58:58.243" v="464" actId="1076"/>
          <ac:graphicFrameMkLst>
            <pc:docMk/>
            <pc:sldMk cId="2072245498" sldId="303"/>
            <ac:graphicFrameMk id="25" creationId="{CEAE85A4-F446-4FE7-89B1-7C62ACD48F56}"/>
          </ac:graphicFrameMkLst>
        </pc:graphicFrameChg>
        <pc:picChg chg="mod">
          <ac:chgData name="H Rajub (BRI)" userId="25de294b-1729-47d0-8a02-185838d10908" providerId="ADAL" clId="{FD22351A-41B3-49C2-9AC2-25C06E22EB17}" dt="2025-04-14T08:59:40.034" v="511" actId="1076"/>
          <ac:picMkLst>
            <pc:docMk/>
            <pc:sldMk cId="2072245498" sldId="303"/>
            <ac:picMk id="27" creationId="{F6E87669-89E0-436E-A2C5-33BFBF46CFD6}"/>
          </ac:picMkLst>
        </pc:picChg>
      </pc:sldChg>
      <pc:sldChg chg="modSp mod">
        <pc:chgData name="H Rajub (BRI)" userId="25de294b-1729-47d0-8a02-185838d10908" providerId="ADAL" clId="{FD22351A-41B3-49C2-9AC2-25C06E22EB17}" dt="2025-04-14T09:01:46.412" v="708" actId="20577"/>
        <pc:sldMkLst>
          <pc:docMk/>
          <pc:sldMk cId="4294717725" sldId="305"/>
        </pc:sldMkLst>
        <pc:spChg chg="mod">
          <ac:chgData name="H Rajub (BRI)" userId="25de294b-1729-47d0-8a02-185838d10908" providerId="ADAL" clId="{FD22351A-41B3-49C2-9AC2-25C06E22EB17}" dt="2025-04-14T09:00:16.674" v="572" actId="20577"/>
          <ac:spMkLst>
            <pc:docMk/>
            <pc:sldMk cId="4294717725" sldId="305"/>
            <ac:spMk id="28" creationId="{AB94A0BE-8745-434A-871B-B2145316C93D}"/>
          </ac:spMkLst>
        </pc:spChg>
        <pc:spChg chg="mod">
          <ac:chgData name="H Rajub (BRI)" userId="25de294b-1729-47d0-8a02-185838d10908" providerId="ADAL" clId="{FD22351A-41B3-49C2-9AC2-25C06E22EB17}" dt="2025-04-14T09:01:32.162" v="668" actId="20577"/>
          <ac:spMkLst>
            <pc:docMk/>
            <pc:sldMk cId="4294717725" sldId="305"/>
            <ac:spMk id="29" creationId="{0AB4F88F-9633-4EF1-BB66-36A7E36AC97C}"/>
          </ac:spMkLst>
        </pc:spChg>
        <pc:spChg chg="mod">
          <ac:chgData name="H Rajub (BRI)" userId="25de294b-1729-47d0-8a02-185838d10908" providerId="ADAL" clId="{FD22351A-41B3-49C2-9AC2-25C06E22EB17}" dt="2025-04-14T09:01:46.412" v="708" actId="20577"/>
          <ac:spMkLst>
            <pc:docMk/>
            <pc:sldMk cId="4294717725" sldId="305"/>
            <ac:spMk id="30" creationId="{A41785C8-4E1D-4B3F-9A7B-99CF63A9DD30}"/>
          </ac:spMkLst>
        </pc:spChg>
      </pc:sldChg>
      <pc:sldChg chg="modSp mod">
        <pc:chgData name="H Rajub (BRI)" userId="25de294b-1729-47d0-8a02-185838d10908" providerId="ADAL" clId="{FD22351A-41B3-49C2-9AC2-25C06E22EB17}" dt="2025-04-14T08:47:43.988" v="166" actId="20577"/>
        <pc:sldMkLst>
          <pc:docMk/>
          <pc:sldMk cId="1159337750" sldId="315"/>
        </pc:sldMkLst>
        <pc:graphicFrameChg chg="modGraphic">
          <ac:chgData name="H Rajub (BRI)" userId="25de294b-1729-47d0-8a02-185838d10908" providerId="ADAL" clId="{FD22351A-41B3-49C2-9AC2-25C06E22EB17}" dt="2025-04-14T08:47:43.988" v="166" actId="20577"/>
          <ac:graphicFrameMkLst>
            <pc:docMk/>
            <pc:sldMk cId="1159337750" sldId="315"/>
            <ac:graphicFrameMk id="2" creationId="{42BFFF42-6297-47AA-B8E7-3C8A10913089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EB05A-4684-49C8-B01B-39520F4F7C81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BE377-6BDC-4CB1-B2EA-056A525F5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545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https://www.youtube.com/watch?v=5gumm5mhL5M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C4D02-E782-4240-9AA2-2F10DBAF51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807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https://www.youtube.com/watch?v=5gumm5mhL5M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C4D02-E782-4240-9AA2-2F10DBAF51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270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https://www.youtube.com/watch?v=5gumm5mhL5M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C4D02-E782-4240-9AA2-2F10DBAF51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145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https://www.youtube.com/watch?v=5gumm5mhL5M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C4D02-E782-4240-9AA2-2F10DBAF51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730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https://www.youtube.com/watch?v=5gumm5mhL5M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C4D02-E782-4240-9AA2-2F10DBAF51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6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https://www.youtube.com/watch?v=5gumm5mhL5M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C4D02-E782-4240-9AA2-2F10DBAF51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657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https://www.youtube.com/watch?v=5gumm5mhL5M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C4D02-E782-4240-9AA2-2F10DBAF51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787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https://www.youtube.com/watch?v=5gumm5mhL5M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C4D02-E782-4240-9AA2-2F10DBAF51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81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https://www.youtube.com/watch?v=5gumm5mhL5M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C4D02-E782-4240-9AA2-2F10DBAF51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97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https://www.youtube.com/watch?v=5gumm5mhL5M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C4D02-E782-4240-9AA2-2F10DBAF51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205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https://www.youtube.com/watch?v=5gumm5mhL5M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C4D02-E782-4240-9AA2-2F10DBAF51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290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https://www.youtube.com/watch?v=5gumm5mhL5M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C4D02-E782-4240-9AA2-2F10DBAF51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363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https://www.youtube.com/watch?v=5gumm5mhL5M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C4D02-E782-4240-9AA2-2F10DBAF51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805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https://www.youtube.com/watch?v=5gumm5mhL5M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C4D02-E782-4240-9AA2-2F10DBAF51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884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10352-454A-BA3E-9CA8-17FF8A7AB4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5CE6B4-BA38-40ED-041A-3E6775192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939D3-EAF3-CF64-EF6D-E8249581A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7187B-ED1B-4BAB-B25F-9CDB778FCFA5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5A202-7E4B-CE3F-915E-3C3433A13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9890B-424A-A575-CCCB-E5AFAEDCC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43DE-1731-4FAE-9353-E7B43B233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794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33BE2-C6BE-BCAA-030F-AB8DC0982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15E69D-70EF-3C74-5114-B507BE7D6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09054-2C1B-6857-5FF4-EB67172B7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7187B-ED1B-4BAB-B25F-9CDB778FCFA5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B686B-6551-7394-E960-A3C4EAA24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C6034-2727-7408-3F2E-5F38495A6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43DE-1731-4FAE-9353-E7B43B233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777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4A035F-A2F9-DCB4-8DAE-C983E9829C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8C45B7-9E7F-313D-2528-A0AF34E42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36B59-74E6-FD67-3599-062D5CE7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7187B-ED1B-4BAB-B25F-9CDB778FCFA5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05F42-D267-B571-6466-30FA25D5D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1687A-1529-07B8-DBA8-20D59AC0F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43DE-1731-4FAE-9353-E7B43B233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54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A1EDB-20D0-3E68-BEAD-BCF40FAD6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763BB-76D1-6F89-A59E-FD4EBFB88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769C3-6387-5947-6254-278337F61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7187B-ED1B-4BAB-B25F-9CDB778FCFA5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E252C-6FD1-3C30-26EA-13741EC5D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39ACC-4AA4-09CF-EC08-EE126A087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43DE-1731-4FAE-9353-E7B43B233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66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D3236-9941-FD9E-AE52-7708F0471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1E7DFF-13C7-C2D0-5582-3AFDFB915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71F46-5CFF-54A6-EC70-734C443A1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7187B-ED1B-4BAB-B25F-9CDB778FCFA5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FA2C4-258F-D64F-958F-47CAC93AA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AB6A1-90DC-28DE-AA3A-AAB410EBA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43DE-1731-4FAE-9353-E7B43B233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96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8A46F-54EA-DA21-592C-11CEB0CD7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2FEAA-C698-BD47-102C-84A999EEF9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DB7BC3-E045-852E-C655-340761128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13F4D6-9FFF-D318-A4F6-4BD412A45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7187B-ED1B-4BAB-B25F-9CDB778FCFA5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BEC9B5-4C0C-442A-6D5F-301A1807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87F5D-ABE1-7446-FB2A-7C0ED53A5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43DE-1731-4FAE-9353-E7B43B233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997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0BF72-BA9D-B1D4-8F6F-D89C0170F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596FF-A0FC-E53C-207C-583958C60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9FF672-B8D0-5B58-1A57-E588C6FD6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3CD3E7-E5C5-2D7C-B9FE-0403C6828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78903D-E0E4-CC93-BB01-BAB4DB9532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AB8A70-5008-DE07-906D-A0BFC6AAE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7187B-ED1B-4BAB-B25F-9CDB778FCFA5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52F1DC-E189-0B97-4699-A3F40B38D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F15FC5-1877-DD9B-5E76-9C7BA366D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43DE-1731-4FAE-9353-E7B43B233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646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8D356-9F1A-3D60-9473-F880D75DE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3D3079-C65D-7CF0-8023-3B2092351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7187B-ED1B-4BAB-B25F-9CDB778FCFA5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DB27C7-E416-5137-B46F-E8E496F75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3A2378-98E3-0B64-9796-5FAEA3707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43DE-1731-4FAE-9353-E7B43B233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74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4056C7-5241-C15C-DB0B-8176932E3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7187B-ED1B-4BAB-B25F-9CDB778FCFA5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78FE6-7BAE-CA14-67CB-E1D3DD1A0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89707-90AE-E8B7-E6F5-EEE5AFFA1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43DE-1731-4FAE-9353-E7B43B233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58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CE3BA-72F4-099F-956B-6659858AC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C1409-CA7F-7D34-5AB7-343A3CFEE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2698E0-C4AA-4D22-15E5-39EC87198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3669B9-9AC2-2A41-E62E-77F7888DD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7187B-ED1B-4BAB-B25F-9CDB778FCFA5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B3C99F-045F-B672-3BD2-9EA9811D8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E9DC2-80B5-F651-15D6-024FCD27A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43DE-1731-4FAE-9353-E7B43B233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159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199E3-DD02-BF74-6B23-0844F5647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67C1D3-09B8-3300-5D30-764C9FDC88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B12C7A-2D2F-5542-67BE-7749C0373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59A017-1C69-4884-9F59-BA6B3ACBE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7187B-ED1B-4BAB-B25F-9CDB778FCFA5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52DF3-93D3-D583-1B0F-4D305916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2CDAE-66F8-C956-485F-CB718C1EB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43DE-1731-4FAE-9353-E7B43B233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598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138C55-E781-CDBC-3157-31F061E82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E280C-84BF-F39E-EBD5-4BB4DAE63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11991-B872-3412-D508-DA043DC88C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187B-ED1B-4BAB-B25F-9CDB778FCFA5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5FA4A-9126-9471-1316-02E4D6ABE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EA530-BC04-7DD2-2B22-401BBFD6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843DE-1731-4FAE-9353-E7B43B233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29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11">
            <a:extLst>
              <a:ext uri="{FF2B5EF4-FFF2-40B4-BE49-F238E27FC236}">
                <a16:creationId xmlns:a16="http://schemas.microsoft.com/office/drawing/2014/main" id="{A8DCC952-1070-4B65-89E5-F5D3FB7E33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707392"/>
              </p:ext>
            </p:extLst>
          </p:nvPr>
        </p:nvGraphicFramePr>
        <p:xfrm>
          <a:off x="2" y="-20830"/>
          <a:ext cx="12191998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788412517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3336898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189565570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984220694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69148843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993136711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479025063"/>
                    </a:ext>
                  </a:extLst>
                </a:gridCol>
              </a:tblGrid>
              <a:tr h="29625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Do it now task                          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Success criteria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The bigger picture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New information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Application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Demonstrate success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Plenary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196843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359E1829-71D7-4F29-83C5-66C929DB7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6" y="9555"/>
            <a:ext cx="313151" cy="2474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434814-A2F7-4191-80D8-B71A52582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961" y="9555"/>
            <a:ext cx="313151" cy="2559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D716A2-E94A-4C15-8156-7DB5B94B39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03" t="19543" r="8966" b="5431"/>
          <a:stretch/>
        </p:blipFill>
        <p:spPr>
          <a:xfrm>
            <a:off x="5273793" y="9521"/>
            <a:ext cx="286895" cy="2440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AA1CF4-3DA0-44D6-B701-D4124E65FC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6646" y="-21224"/>
            <a:ext cx="357366" cy="2835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675AA0-887C-4014-ABD5-9CFAF652EA4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149" t="8400" r="8666" b="13651"/>
          <a:stretch/>
        </p:blipFill>
        <p:spPr>
          <a:xfrm>
            <a:off x="7033253" y="9956"/>
            <a:ext cx="370574" cy="2432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44DF4D-36C9-41B2-B3D4-AF2E82746E7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702" t="25991" r="7312" b="8899"/>
          <a:stretch/>
        </p:blipFill>
        <p:spPr>
          <a:xfrm>
            <a:off x="10576047" y="10430"/>
            <a:ext cx="455274" cy="242277"/>
          </a:xfrm>
          <a:prstGeom prst="rect">
            <a:avLst/>
          </a:prstGeom>
        </p:spPr>
      </p:pic>
      <p:pic>
        <p:nvPicPr>
          <p:cNvPr id="17" name="Picture 16" descr="Image result for plenary">
            <a:extLst>
              <a:ext uri="{FF2B5EF4-FFF2-40B4-BE49-F238E27FC236}">
                <a16:creationId xmlns:a16="http://schemas.microsoft.com/office/drawing/2014/main" id="{C13F61D3-C7F4-4B1F-8917-A4137B05D488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8" r="41946"/>
          <a:stretch/>
        </p:blipFill>
        <p:spPr bwMode="auto">
          <a:xfrm>
            <a:off x="8516846" y="-42468"/>
            <a:ext cx="216062" cy="304800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66A5763-DE82-4ABF-9D8D-D7E5CA7148A9}"/>
              </a:ext>
            </a:extLst>
          </p:cNvPr>
          <p:cNvSpPr txBox="1"/>
          <p:nvPr/>
        </p:nvSpPr>
        <p:spPr>
          <a:xfrm>
            <a:off x="-18740" y="302067"/>
            <a:ext cx="12210740" cy="461665"/>
          </a:xfrm>
          <a:prstGeom prst="rect">
            <a:avLst/>
          </a:prstGeom>
          <a:solidFill>
            <a:srgbClr val="FABCE5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 panose="020F0502020204030204"/>
              </a:rPr>
              <a:t>CA1 Revision Booklet</a:t>
            </a:r>
            <a:endParaRPr kumimoji="0" lang="en-GB" sz="24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697AFC5-226F-4AF5-95F3-3A36CE0B6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1693" y="1061395"/>
            <a:ext cx="1519256" cy="1200329"/>
          </a:xfrm>
          <a:prstGeom prst="rect">
            <a:avLst/>
          </a:prstGeom>
        </p:spPr>
      </p:pic>
      <p:pic>
        <p:nvPicPr>
          <p:cNvPr id="22" name="Picture 21" descr="1,700+ Whiteboard Pen Stock Illustrations, Royalty-Free ...">
            <a:extLst>
              <a:ext uri="{FF2B5EF4-FFF2-40B4-BE49-F238E27FC236}">
                <a16:creationId xmlns:a16="http://schemas.microsoft.com/office/drawing/2014/main" id="{6B5BBE8A-CB25-4F0F-A286-C84E99912D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4" t="9446" r="5206" b="14881"/>
          <a:stretch/>
        </p:blipFill>
        <p:spPr bwMode="auto">
          <a:xfrm>
            <a:off x="9185055" y="3714144"/>
            <a:ext cx="2781984" cy="238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Table 3">
            <a:extLst>
              <a:ext uri="{FF2B5EF4-FFF2-40B4-BE49-F238E27FC236}">
                <a16:creationId xmlns:a16="http://schemas.microsoft.com/office/drawing/2014/main" id="{CEAE85A4-F446-4FE7-89B1-7C62ACD48F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169669"/>
              </p:ext>
            </p:extLst>
          </p:nvPr>
        </p:nvGraphicFramePr>
        <p:xfrm>
          <a:off x="999066" y="2304057"/>
          <a:ext cx="6622361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2361">
                  <a:extLst>
                    <a:ext uri="{9D8B030D-6E8A-4147-A177-3AD203B41FA5}">
                      <a16:colId xmlns:a16="http://schemas.microsoft.com/office/drawing/2014/main" val="3364009635"/>
                    </a:ext>
                  </a:extLst>
                </a:gridCol>
              </a:tblGrid>
              <a:tr h="2379174">
                <a:tc>
                  <a:txBody>
                    <a:bodyPr/>
                    <a:lstStyle/>
                    <a:p>
                      <a:r>
                        <a:rPr lang="en-GB" sz="2400" u="sng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Do it now questions –</a:t>
                      </a:r>
                    </a:p>
                    <a:p>
                      <a:endParaRPr lang="en-GB" sz="2400" u="sng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u="non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Define holistic development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u="non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What are the four areas of development?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u="non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What is one transition a child may experience during childhood? </a:t>
                      </a:r>
                    </a:p>
                    <a:p>
                      <a:endParaRPr lang="en-GB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  <a:p>
                      <a:endParaRPr lang="en-GB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AB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713241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98C9EA75-CD3F-46D5-B9EE-EA0724DDEA79}"/>
              </a:ext>
            </a:extLst>
          </p:cNvPr>
          <p:cNvSpPr txBox="1"/>
          <p:nvPr/>
        </p:nvSpPr>
        <p:spPr>
          <a:xfrm>
            <a:off x="7731494" y="2692799"/>
            <a:ext cx="3240560" cy="1015663"/>
          </a:xfrm>
          <a:prstGeom prst="rect">
            <a:avLst/>
          </a:prstGeom>
          <a:solidFill>
            <a:srgbClr val="FFFF8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u="sng" dirty="0">
                <a:ln>
                  <a:solidFill>
                    <a:schemeClr val="tx1"/>
                  </a:solidFill>
                </a:ln>
              </a:rPr>
              <a:t>Stretch and challenge:</a:t>
            </a:r>
          </a:p>
          <a:p>
            <a:endParaRPr lang="en-GB" sz="2000" dirty="0">
              <a:ln>
                <a:solidFill>
                  <a:schemeClr val="tx1"/>
                </a:solidFill>
              </a:ln>
            </a:endParaRPr>
          </a:p>
          <a:p>
            <a:r>
              <a:rPr lang="en-GB" sz="2000" dirty="0">
                <a:ln>
                  <a:solidFill>
                    <a:schemeClr val="tx1"/>
                  </a:solidFill>
                </a:ln>
              </a:rPr>
              <a:t>Define the term attachment </a:t>
            </a:r>
          </a:p>
        </p:txBody>
      </p:sp>
      <p:pic>
        <p:nvPicPr>
          <p:cNvPr id="27" name="Picture 2" descr="Star Clip Art Images - Free Download on Freepik">
            <a:extLst>
              <a:ext uri="{FF2B5EF4-FFF2-40B4-BE49-F238E27FC236}">
                <a16:creationId xmlns:a16="http://schemas.microsoft.com/office/drawing/2014/main" id="{F6E87669-89E0-436E-A2C5-33BFBF46C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585" b="89776" l="9744" r="90096">
                        <a14:foregroundMark x1="50000" y1="9585" x2="50000" y2="9585"/>
                        <a14:foregroundMark x1="90096" y1="38179" x2="90096" y2="3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817" y="2419002"/>
            <a:ext cx="784117" cy="78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036653C-A657-43EA-B93A-04CDD4745FEE}"/>
              </a:ext>
            </a:extLst>
          </p:cNvPr>
          <p:cNvSpPr txBox="1"/>
          <p:nvPr/>
        </p:nvSpPr>
        <p:spPr>
          <a:xfrm>
            <a:off x="7621427" y="1078572"/>
            <a:ext cx="2213669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Todays date: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14/04/25</a:t>
            </a:r>
          </a:p>
        </p:txBody>
      </p:sp>
    </p:spTree>
    <p:extLst>
      <p:ext uri="{BB962C8B-B14F-4D97-AF65-F5344CB8AC3E}">
        <p14:creationId xmlns:p14="http://schemas.microsoft.com/office/powerpoint/2010/main" val="207224549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11">
            <a:extLst>
              <a:ext uri="{FF2B5EF4-FFF2-40B4-BE49-F238E27FC236}">
                <a16:creationId xmlns:a16="http://schemas.microsoft.com/office/drawing/2014/main" id="{A8DCC952-1070-4B65-89E5-F5D3FB7E33E4}"/>
              </a:ext>
            </a:extLst>
          </p:cNvPr>
          <p:cNvGraphicFramePr>
            <a:graphicFrameLocks noGrp="1"/>
          </p:cNvGraphicFramePr>
          <p:nvPr/>
        </p:nvGraphicFramePr>
        <p:xfrm>
          <a:off x="2" y="-20830"/>
          <a:ext cx="12191998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788412517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3336898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189565570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984220694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69148843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993136711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479025063"/>
                    </a:ext>
                  </a:extLst>
                </a:gridCol>
              </a:tblGrid>
              <a:tr h="29625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Do it now task                          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Success criteria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The bigger picture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New information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Application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Demonstrate success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Plenary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196843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359E1829-71D7-4F29-83C5-66C929DB7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6" y="9555"/>
            <a:ext cx="313151" cy="2474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434814-A2F7-4191-80D8-B71A52582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961" y="9555"/>
            <a:ext cx="313151" cy="2559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D716A2-E94A-4C15-8156-7DB5B94B39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03" t="19543" r="8966" b="5431"/>
          <a:stretch/>
        </p:blipFill>
        <p:spPr>
          <a:xfrm>
            <a:off x="5273793" y="9521"/>
            <a:ext cx="286895" cy="2440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AA1CF4-3DA0-44D6-B701-D4124E65FC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6646" y="-21224"/>
            <a:ext cx="357366" cy="2835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675AA0-887C-4014-ABD5-9CFAF652EA4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149" t="8400" r="8666" b="13651"/>
          <a:stretch/>
        </p:blipFill>
        <p:spPr>
          <a:xfrm>
            <a:off x="7033253" y="9956"/>
            <a:ext cx="370574" cy="2432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44DF4D-36C9-41B2-B3D4-AF2E82746E7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702" t="25991" r="7312" b="8899"/>
          <a:stretch/>
        </p:blipFill>
        <p:spPr>
          <a:xfrm>
            <a:off x="10576047" y="10430"/>
            <a:ext cx="455274" cy="242277"/>
          </a:xfrm>
          <a:prstGeom prst="rect">
            <a:avLst/>
          </a:prstGeom>
        </p:spPr>
      </p:pic>
      <p:pic>
        <p:nvPicPr>
          <p:cNvPr id="17" name="Picture 16" descr="Image result for plenary">
            <a:extLst>
              <a:ext uri="{FF2B5EF4-FFF2-40B4-BE49-F238E27FC236}">
                <a16:creationId xmlns:a16="http://schemas.microsoft.com/office/drawing/2014/main" id="{C13F61D3-C7F4-4B1F-8917-A4137B05D488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8" r="41946"/>
          <a:stretch/>
        </p:blipFill>
        <p:spPr bwMode="auto">
          <a:xfrm>
            <a:off x="8516846" y="-42468"/>
            <a:ext cx="216062" cy="304800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66A5763-DE82-4ABF-9D8D-D7E5CA7148A9}"/>
              </a:ext>
            </a:extLst>
          </p:cNvPr>
          <p:cNvSpPr txBox="1"/>
          <p:nvPr/>
        </p:nvSpPr>
        <p:spPr>
          <a:xfrm>
            <a:off x="-18740" y="302067"/>
            <a:ext cx="12210740" cy="461665"/>
          </a:xfrm>
          <a:prstGeom prst="rect">
            <a:avLst/>
          </a:prstGeom>
          <a:solidFill>
            <a:srgbClr val="FABCE5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 panose="020F0502020204030204"/>
              </a:rPr>
              <a:t>CA1 Revision Booklet</a:t>
            </a:r>
            <a:endParaRPr kumimoji="0" lang="en-GB" sz="24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2BFFF42-6297-47AA-B8E7-3C8A10913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033529"/>
              </p:ext>
            </p:extLst>
          </p:nvPr>
        </p:nvGraphicFramePr>
        <p:xfrm>
          <a:off x="397066" y="1286512"/>
          <a:ext cx="11397868" cy="463135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29868">
                  <a:extLst>
                    <a:ext uri="{9D8B030D-6E8A-4147-A177-3AD203B41FA5}">
                      <a16:colId xmlns:a16="http://schemas.microsoft.com/office/drawing/2014/main" val="212796965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4283211906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319493300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423535102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3019001125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4283618165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453229517"/>
                    </a:ext>
                  </a:extLst>
                </a:gridCol>
              </a:tblGrid>
              <a:tr h="640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u="none" strike="noStrike" kern="1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2000" kern="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Birth</a:t>
                      </a:r>
                      <a:endParaRPr lang="en-GB" sz="20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ABC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 year </a:t>
                      </a:r>
                      <a:endParaRPr lang="en-GB" sz="20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ABC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 years</a:t>
                      </a:r>
                      <a:endParaRPr lang="en-GB" sz="2000" kern="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ABC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3 years</a:t>
                      </a:r>
                      <a:endParaRPr lang="en-GB" sz="20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ABC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4 years</a:t>
                      </a:r>
                      <a:endParaRPr lang="en-GB" sz="20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ABC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5 years</a:t>
                      </a:r>
                      <a:endParaRPr lang="en-GB" sz="20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AB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99988"/>
                  </a:ext>
                </a:extLst>
              </a:tr>
              <a:tr h="39909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u="sng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Social and emotional development</a:t>
                      </a:r>
                      <a:endParaRPr lang="en-GB" sz="20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ABC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Expresses pleasure when being fed</a:t>
                      </a:r>
                    </a:p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Often imitates facial expressions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endParaRPr lang="en-GB" sz="20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Enjoys simple games</a:t>
                      </a:r>
                    </a:p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Dependant on others</a:t>
                      </a:r>
                    </a:p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20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Frustrated when unable to express feelings</a:t>
                      </a:r>
                    </a:p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May be clingy </a:t>
                      </a:r>
                      <a:endParaRPr lang="en-GB" sz="20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Expresses emotions</a:t>
                      </a:r>
                    </a:p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Enjoys playing with others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endParaRPr lang="en-GB" sz="20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More confident in new situations</a:t>
                      </a:r>
                    </a:p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Can be sensitive to others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endParaRPr lang="en-GB" sz="20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Enjoys group play</a:t>
                      </a:r>
                    </a:p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Has likes and dislikes</a:t>
                      </a:r>
                    </a:p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20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2611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707670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11">
            <a:extLst>
              <a:ext uri="{FF2B5EF4-FFF2-40B4-BE49-F238E27FC236}">
                <a16:creationId xmlns:a16="http://schemas.microsoft.com/office/drawing/2014/main" id="{A8DCC952-1070-4B65-89E5-F5D3FB7E33E4}"/>
              </a:ext>
            </a:extLst>
          </p:cNvPr>
          <p:cNvGraphicFramePr>
            <a:graphicFrameLocks noGrp="1"/>
          </p:cNvGraphicFramePr>
          <p:nvPr/>
        </p:nvGraphicFramePr>
        <p:xfrm>
          <a:off x="2" y="-20830"/>
          <a:ext cx="12191998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788412517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3336898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189565570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984220694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69148843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993136711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479025063"/>
                    </a:ext>
                  </a:extLst>
                </a:gridCol>
              </a:tblGrid>
              <a:tr h="29625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Do it now task                          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Success criteria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The bigger picture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New information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Application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Demonstrate success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Plenary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196843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359E1829-71D7-4F29-83C5-66C929DB7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6" y="9555"/>
            <a:ext cx="313151" cy="2474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434814-A2F7-4191-80D8-B71A52582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961" y="9555"/>
            <a:ext cx="313151" cy="2559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D716A2-E94A-4C15-8156-7DB5B94B39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03" t="19543" r="8966" b="5431"/>
          <a:stretch/>
        </p:blipFill>
        <p:spPr>
          <a:xfrm>
            <a:off x="5273793" y="9521"/>
            <a:ext cx="286895" cy="2440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AA1CF4-3DA0-44D6-B701-D4124E65FC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6646" y="-21224"/>
            <a:ext cx="357366" cy="2835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675AA0-887C-4014-ABD5-9CFAF652EA4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149" t="8400" r="8666" b="13651"/>
          <a:stretch/>
        </p:blipFill>
        <p:spPr>
          <a:xfrm>
            <a:off x="7033253" y="9956"/>
            <a:ext cx="370574" cy="2432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44DF4D-36C9-41B2-B3D4-AF2E82746E7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702" t="25991" r="7312" b="8899"/>
          <a:stretch/>
        </p:blipFill>
        <p:spPr>
          <a:xfrm>
            <a:off x="10576047" y="10430"/>
            <a:ext cx="455274" cy="242277"/>
          </a:xfrm>
          <a:prstGeom prst="rect">
            <a:avLst/>
          </a:prstGeom>
        </p:spPr>
      </p:pic>
      <p:pic>
        <p:nvPicPr>
          <p:cNvPr id="17" name="Picture 16" descr="Image result for plenary">
            <a:extLst>
              <a:ext uri="{FF2B5EF4-FFF2-40B4-BE49-F238E27FC236}">
                <a16:creationId xmlns:a16="http://schemas.microsoft.com/office/drawing/2014/main" id="{C13F61D3-C7F4-4B1F-8917-A4137B05D488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8" r="41946"/>
          <a:stretch/>
        </p:blipFill>
        <p:spPr bwMode="auto">
          <a:xfrm>
            <a:off x="8516846" y="-42468"/>
            <a:ext cx="216062" cy="304800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66A5763-DE82-4ABF-9D8D-D7E5CA7148A9}"/>
              </a:ext>
            </a:extLst>
          </p:cNvPr>
          <p:cNvSpPr txBox="1"/>
          <p:nvPr/>
        </p:nvSpPr>
        <p:spPr>
          <a:xfrm>
            <a:off x="-18740" y="302067"/>
            <a:ext cx="12210740" cy="461665"/>
          </a:xfrm>
          <a:prstGeom prst="rect">
            <a:avLst/>
          </a:prstGeom>
          <a:solidFill>
            <a:srgbClr val="FABCE5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 panose="020F0502020204030204"/>
              </a:rPr>
              <a:t>CA1 Revision Booklet</a:t>
            </a:r>
            <a:endParaRPr kumimoji="0" lang="en-GB" sz="24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2BFFF42-6297-47AA-B8E7-3C8A10913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530734"/>
              </p:ext>
            </p:extLst>
          </p:nvPr>
        </p:nvGraphicFramePr>
        <p:xfrm>
          <a:off x="397066" y="1286512"/>
          <a:ext cx="11397868" cy="463135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15540">
                  <a:extLst>
                    <a:ext uri="{9D8B030D-6E8A-4147-A177-3AD203B41FA5}">
                      <a16:colId xmlns:a16="http://schemas.microsoft.com/office/drawing/2014/main" val="2127969652"/>
                    </a:ext>
                  </a:extLst>
                </a:gridCol>
                <a:gridCol w="1666568">
                  <a:extLst>
                    <a:ext uri="{9D8B030D-6E8A-4147-A177-3AD203B41FA5}">
                      <a16:colId xmlns:a16="http://schemas.microsoft.com/office/drawing/2014/main" val="4283211906"/>
                    </a:ext>
                  </a:extLst>
                </a:gridCol>
                <a:gridCol w="1725561">
                  <a:extLst>
                    <a:ext uri="{9D8B030D-6E8A-4147-A177-3AD203B41FA5}">
                      <a16:colId xmlns:a16="http://schemas.microsoft.com/office/drawing/2014/main" val="3194933004"/>
                    </a:ext>
                  </a:extLst>
                </a:gridCol>
                <a:gridCol w="1976284">
                  <a:extLst>
                    <a:ext uri="{9D8B030D-6E8A-4147-A177-3AD203B41FA5}">
                      <a16:colId xmlns:a16="http://schemas.microsoft.com/office/drawing/2014/main" val="4235351022"/>
                    </a:ext>
                  </a:extLst>
                </a:gridCol>
                <a:gridCol w="1740310">
                  <a:extLst>
                    <a:ext uri="{9D8B030D-6E8A-4147-A177-3AD203B41FA5}">
                      <a16:colId xmlns:a16="http://schemas.microsoft.com/office/drawing/2014/main" val="3019001125"/>
                    </a:ext>
                  </a:extLst>
                </a:gridCol>
                <a:gridCol w="1645605">
                  <a:extLst>
                    <a:ext uri="{9D8B030D-6E8A-4147-A177-3AD203B41FA5}">
                      <a16:colId xmlns:a16="http://schemas.microsoft.com/office/drawing/2014/main" val="4283618165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453229517"/>
                    </a:ext>
                  </a:extLst>
                </a:gridCol>
              </a:tblGrid>
              <a:tr h="640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u="none" strike="noStrike" kern="1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2000" kern="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Birth</a:t>
                      </a:r>
                      <a:endParaRPr lang="en-GB" sz="20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ABC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 year </a:t>
                      </a:r>
                      <a:endParaRPr lang="en-GB" sz="20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ABC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 years</a:t>
                      </a:r>
                      <a:endParaRPr lang="en-GB" sz="20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ABC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3 years</a:t>
                      </a:r>
                      <a:endParaRPr lang="en-GB" sz="20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ABC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4 years</a:t>
                      </a:r>
                      <a:endParaRPr lang="en-GB" sz="20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ABC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5 years</a:t>
                      </a:r>
                      <a:endParaRPr lang="en-GB" sz="20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AB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99988"/>
                  </a:ext>
                </a:extLst>
              </a:tr>
              <a:tr h="39909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u="sng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Cognitive development</a:t>
                      </a:r>
                      <a:endParaRPr lang="en-GB" sz="20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ABC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Turns head towards bright light</a:t>
                      </a:r>
                    </a:p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Startled by sudden noises</a:t>
                      </a:r>
                    </a:p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20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Understand simple instructions</a:t>
                      </a:r>
                    </a:p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Responds to gestures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endParaRPr lang="en-GB" sz="20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Understands consequences for actions</a:t>
                      </a:r>
                    </a:p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Names pictures and objects in book</a:t>
                      </a:r>
                    </a:p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20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Recognises objects that are heavy and light</a:t>
                      </a:r>
                    </a:p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Sorts objects  by shape and size</a:t>
                      </a:r>
                    </a:p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20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Counts to 10</a:t>
                      </a:r>
                    </a:p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Names some colours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Can count to 20</a:t>
                      </a:r>
                    </a:p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Understand basic rules</a:t>
                      </a:r>
                    </a:p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20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2611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08376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11">
            <a:extLst>
              <a:ext uri="{FF2B5EF4-FFF2-40B4-BE49-F238E27FC236}">
                <a16:creationId xmlns:a16="http://schemas.microsoft.com/office/drawing/2014/main" id="{A8DCC952-1070-4B65-89E5-F5D3FB7E33E4}"/>
              </a:ext>
            </a:extLst>
          </p:cNvPr>
          <p:cNvGraphicFramePr>
            <a:graphicFrameLocks noGrp="1"/>
          </p:cNvGraphicFramePr>
          <p:nvPr/>
        </p:nvGraphicFramePr>
        <p:xfrm>
          <a:off x="2" y="-20830"/>
          <a:ext cx="12191998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788412517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3336898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189565570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984220694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69148843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993136711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479025063"/>
                    </a:ext>
                  </a:extLst>
                </a:gridCol>
              </a:tblGrid>
              <a:tr h="29625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Do it now task                          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Success criteria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The bigger picture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New information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Application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Demonstrate success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Plenary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196843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359E1829-71D7-4F29-83C5-66C929DB7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6" y="9555"/>
            <a:ext cx="313151" cy="2474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434814-A2F7-4191-80D8-B71A52582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961" y="9555"/>
            <a:ext cx="313151" cy="2559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D716A2-E94A-4C15-8156-7DB5B94B39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03" t="19543" r="8966" b="5431"/>
          <a:stretch/>
        </p:blipFill>
        <p:spPr>
          <a:xfrm>
            <a:off x="5273793" y="9521"/>
            <a:ext cx="286895" cy="2440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AA1CF4-3DA0-44D6-B701-D4124E65FC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6646" y="-21224"/>
            <a:ext cx="357366" cy="2835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675AA0-887C-4014-ABD5-9CFAF652EA4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149" t="8400" r="8666" b="13651"/>
          <a:stretch/>
        </p:blipFill>
        <p:spPr>
          <a:xfrm>
            <a:off x="7033253" y="9956"/>
            <a:ext cx="370574" cy="2432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44DF4D-36C9-41B2-B3D4-AF2E82746E7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702" t="25991" r="7312" b="8899"/>
          <a:stretch/>
        </p:blipFill>
        <p:spPr>
          <a:xfrm>
            <a:off x="10576047" y="10430"/>
            <a:ext cx="455274" cy="242277"/>
          </a:xfrm>
          <a:prstGeom prst="rect">
            <a:avLst/>
          </a:prstGeom>
        </p:spPr>
      </p:pic>
      <p:pic>
        <p:nvPicPr>
          <p:cNvPr id="17" name="Picture 16" descr="Image result for plenary">
            <a:extLst>
              <a:ext uri="{FF2B5EF4-FFF2-40B4-BE49-F238E27FC236}">
                <a16:creationId xmlns:a16="http://schemas.microsoft.com/office/drawing/2014/main" id="{C13F61D3-C7F4-4B1F-8917-A4137B05D488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8" r="41946"/>
          <a:stretch/>
        </p:blipFill>
        <p:spPr bwMode="auto">
          <a:xfrm>
            <a:off x="8516846" y="-42468"/>
            <a:ext cx="216062" cy="304800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66A5763-DE82-4ABF-9D8D-D7E5CA7148A9}"/>
              </a:ext>
            </a:extLst>
          </p:cNvPr>
          <p:cNvSpPr txBox="1"/>
          <p:nvPr/>
        </p:nvSpPr>
        <p:spPr>
          <a:xfrm>
            <a:off x="-18740" y="302067"/>
            <a:ext cx="12210740" cy="461665"/>
          </a:xfrm>
          <a:prstGeom prst="rect">
            <a:avLst/>
          </a:prstGeom>
          <a:solidFill>
            <a:srgbClr val="FABCE5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 panose="020F0502020204030204"/>
              </a:rPr>
              <a:t>CA1 Revision Booklet</a:t>
            </a:r>
            <a:endParaRPr kumimoji="0" lang="en-GB" sz="24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C6F415-CFE9-48A9-9C59-FD298E3D1C28}"/>
              </a:ext>
            </a:extLst>
          </p:cNvPr>
          <p:cNvSpPr txBox="1"/>
          <p:nvPr/>
        </p:nvSpPr>
        <p:spPr>
          <a:xfrm>
            <a:off x="1415685" y="3111956"/>
            <a:ext cx="4339288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 the case study and answer the exam style questions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95F211-2D97-4522-B92F-C2166ADDD534}"/>
              </a:ext>
            </a:extLst>
          </p:cNvPr>
          <p:cNvSpPr txBox="1"/>
          <p:nvPr/>
        </p:nvSpPr>
        <p:spPr>
          <a:xfrm>
            <a:off x="1415685" y="2401361"/>
            <a:ext cx="433928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3447C6-9358-4CAE-B130-B0ECCF7E5C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33253" y="1240517"/>
            <a:ext cx="4019989" cy="4943205"/>
          </a:xfrm>
          <a:prstGeom prst="rect">
            <a:avLst/>
          </a:prstGeom>
        </p:spPr>
      </p:pic>
      <p:pic>
        <p:nvPicPr>
          <p:cNvPr id="18" name="Picture 17" descr="Image result for plenary">
            <a:extLst>
              <a:ext uri="{FF2B5EF4-FFF2-40B4-BE49-F238E27FC236}">
                <a16:creationId xmlns:a16="http://schemas.microsoft.com/office/drawing/2014/main" id="{49712535-23E1-438F-9CFB-0A2D35C91BE0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8" r="41946"/>
          <a:stretch/>
        </p:blipFill>
        <p:spPr bwMode="auto">
          <a:xfrm>
            <a:off x="5313374" y="2125424"/>
            <a:ext cx="782626" cy="11768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660988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11">
            <a:extLst>
              <a:ext uri="{FF2B5EF4-FFF2-40B4-BE49-F238E27FC236}">
                <a16:creationId xmlns:a16="http://schemas.microsoft.com/office/drawing/2014/main" id="{A8DCC952-1070-4B65-89E5-F5D3FB7E33E4}"/>
              </a:ext>
            </a:extLst>
          </p:cNvPr>
          <p:cNvGraphicFramePr>
            <a:graphicFrameLocks noGrp="1"/>
          </p:cNvGraphicFramePr>
          <p:nvPr/>
        </p:nvGraphicFramePr>
        <p:xfrm>
          <a:off x="2" y="-20830"/>
          <a:ext cx="12191998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788412517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3336898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189565570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984220694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69148843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993136711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479025063"/>
                    </a:ext>
                  </a:extLst>
                </a:gridCol>
              </a:tblGrid>
              <a:tr h="29625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Do it now task                          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Success criteria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The bigger picture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New information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Application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Demonstrate success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Plenary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196843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359E1829-71D7-4F29-83C5-66C929DB7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6" y="9555"/>
            <a:ext cx="313151" cy="2474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434814-A2F7-4191-80D8-B71A52582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961" y="9555"/>
            <a:ext cx="313151" cy="2559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D716A2-E94A-4C15-8156-7DB5B94B39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03" t="19543" r="8966" b="5431"/>
          <a:stretch/>
        </p:blipFill>
        <p:spPr>
          <a:xfrm>
            <a:off x="5273793" y="9521"/>
            <a:ext cx="286895" cy="2440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AA1CF4-3DA0-44D6-B701-D4124E65FC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6646" y="-21224"/>
            <a:ext cx="357366" cy="2835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675AA0-887C-4014-ABD5-9CFAF652EA4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149" t="8400" r="8666" b="13651"/>
          <a:stretch/>
        </p:blipFill>
        <p:spPr>
          <a:xfrm>
            <a:off x="7033253" y="9956"/>
            <a:ext cx="370574" cy="2432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44DF4D-36C9-41B2-B3D4-AF2E82746E7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702" t="25991" r="7312" b="8899"/>
          <a:stretch/>
        </p:blipFill>
        <p:spPr>
          <a:xfrm>
            <a:off x="10576047" y="10430"/>
            <a:ext cx="455274" cy="242277"/>
          </a:xfrm>
          <a:prstGeom prst="rect">
            <a:avLst/>
          </a:prstGeom>
        </p:spPr>
      </p:pic>
      <p:pic>
        <p:nvPicPr>
          <p:cNvPr id="17" name="Picture 16" descr="Image result for plenary">
            <a:extLst>
              <a:ext uri="{FF2B5EF4-FFF2-40B4-BE49-F238E27FC236}">
                <a16:creationId xmlns:a16="http://schemas.microsoft.com/office/drawing/2014/main" id="{C13F61D3-C7F4-4B1F-8917-A4137B05D488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8" r="41946"/>
          <a:stretch/>
        </p:blipFill>
        <p:spPr bwMode="auto">
          <a:xfrm>
            <a:off x="8516846" y="-42468"/>
            <a:ext cx="216062" cy="304800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66A5763-DE82-4ABF-9D8D-D7E5CA7148A9}"/>
              </a:ext>
            </a:extLst>
          </p:cNvPr>
          <p:cNvSpPr txBox="1"/>
          <p:nvPr/>
        </p:nvSpPr>
        <p:spPr>
          <a:xfrm>
            <a:off x="-18740" y="302067"/>
            <a:ext cx="12210740" cy="461665"/>
          </a:xfrm>
          <a:prstGeom prst="rect">
            <a:avLst/>
          </a:prstGeom>
          <a:solidFill>
            <a:srgbClr val="FABCE5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 panose="020F0502020204030204"/>
              </a:rPr>
              <a:t>CA1 Revision Booklet</a:t>
            </a:r>
            <a:endParaRPr kumimoji="0" lang="en-GB" sz="24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35662F8-F778-4AED-B85E-D0D53FA8C4F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554"/>
          <a:stretch/>
        </p:blipFill>
        <p:spPr>
          <a:xfrm>
            <a:off x="1366118" y="1061131"/>
            <a:ext cx="9013558" cy="549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80184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11">
            <a:extLst>
              <a:ext uri="{FF2B5EF4-FFF2-40B4-BE49-F238E27FC236}">
                <a16:creationId xmlns:a16="http://schemas.microsoft.com/office/drawing/2014/main" id="{A8DCC952-1070-4B65-89E5-F5D3FB7E33E4}"/>
              </a:ext>
            </a:extLst>
          </p:cNvPr>
          <p:cNvGraphicFramePr>
            <a:graphicFrameLocks noGrp="1"/>
          </p:cNvGraphicFramePr>
          <p:nvPr/>
        </p:nvGraphicFramePr>
        <p:xfrm>
          <a:off x="2" y="-20830"/>
          <a:ext cx="12191998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788412517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3336898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189565570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984220694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69148843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993136711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479025063"/>
                    </a:ext>
                  </a:extLst>
                </a:gridCol>
              </a:tblGrid>
              <a:tr h="29625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Do it now task                          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Success criteria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The bigger picture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New information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Application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Demonstrate success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Plenary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196843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359E1829-71D7-4F29-83C5-66C929DB7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6" y="9555"/>
            <a:ext cx="313151" cy="2474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434814-A2F7-4191-80D8-B71A52582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961" y="9555"/>
            <a:ext cx="313151" cy="2559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D716A2-E94A-4C15-8156-7DB5B94B39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03" t="19543" r="8966" b="5431"/>
          <a:stretch/>
        </p:blipFill>
        <p:spPr>
          <a:xfrm>
            <a:off x="5273793" y="9521"/>
            <a:ext cx="286895" cy="2440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AA1CF4-3DA0-44D6-B701-D4124E65FC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6646" y="-21224"/>
            <a:ext cx="357366" cy="2835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675AA0-887C-4014-ABD5-9CFAF652EA4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149" t="8400" r="8666" b="13651"/>
          <a:stretch/>
        </p:blipFill>
        <p:spPr>
          <a:xfrm>
            <a:off x="7033253" y="9956"/>
            <a:ext cx="370574" cy="2432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44DF4D-36C9-41B2-B3D4-AF2E82746E7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702" t="25991" r="7312" b="8899"/>
          <a:stretch/>
        </p:blipFill>
        <p:spPr>
          <a:xfrm>
            <a:off x="10576047" y="10430"/>
            <a:ext cx="455274" cy="242277"/>
          </a:xfrm>
          <a:prstGeom prst="rect">
            <a:avLst/>
          </a:prstGeom>
        </p:spPr>
      </p:pic>
      <p:pic>
        <p:nvPicPr>
          <p:cNvPr id="17" name="Picture 16" descr="Image result for plenary">
            <a:extLst>
              <a:ext uri="{FF2B5EF4-FFF2-40B4-BE49-F238E27FC236}">
                <a16:creationId xmlns:a16="http://schemas.microsoft.com/office/drawing/2014/main" id="{C13F61D3-C7F4-4B1F-8917-A4137B05D488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8" r="41946"/>
          <a:stretch/>
        </p:blipFill>
        <p:spPr bwMode="auto">
          <a:xfrm>
            <a:off x="8516846" y="-42468"/>
            <a:ext cx="216062" cy="304800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66A5763-DE82-4ABF-9D8D-D7E5CA7148A9}"/>
              </a:ext>
            </a:extLst>
          </p:cNvPr>
          <p:cNvSpPr txBox="1"/>
          <p:nvPr/>
        </p:nvSpPr>
        <p:spPr>
          <a:xfrm>
            <a:off x="-18740" y="302067"/>
            <a:ext cx="12210740" cy="461665"/>
          </a:xfrm>
          <a:prstGeom prst="rect">
            <a:avLst/>
          </a:prstGeom>
          <a:solidFill>
            <a:srgbClr val="FABCE5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 panose="020F0502020204030204"/>
              </a:rPr>
              <a:t>CA1 Revision Booklet</a:t>
            </a:r>
            <a:endParaRPr kumimoji="0" lang="en-GB" sz="24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DA77991-C01B-4B03-9B6A-A655ED2404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8183" y="1083755"/>
            <a:ext cx="9715634" cy="509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1800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11">
            <a:extLst>
              <a:ext uri="{FF2B5EF4-FFF2-40B4-BE49-F238E27FC236}">
                <a16:creationId xmlns:a16="http://schemas.microsoft.com/office/drawing/2014/main" id="{A8DCC952-1070-4B65-89E5-F5D3FB7E33E4}"/>
              </a:ext>
            </a:extLst>
          </p:cNvPr>
          <p:cNvGraphicFramePr>
            <a:graphicFrameLocks noGrp="1"/>
          </p:cNvGraphicFramePr>
          <p:nvPr/>
        </p:nvGraphicFramePr>
        <p:xfrm>
          <a:off x="2" y="-20830"/>
          <a:ext cx="12191998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788412517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3336898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189565570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984220694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69148843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993136711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479025063"/>
                    </a:ext>
                  </a:extLst>
                </a:gridCol>
              </a:tblGrid>
              <a:tr h="29625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Do it now task                          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Success criteria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The bigger picture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New information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Application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Demonstrate success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Plenary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196843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359E1829-71D7-4F29-83C5-66C929DB7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6" y="9555"/>
            <a:ext cx="313151" cy="2474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434814-A2F7-4191-80D8-B71A52582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961" y="9555"/>
            <a:ext cx="313151" cy="2559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D716A2-E94A-4C15-8156-7DB5B94B39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03" t="19543" r="8966" b="5431"/>
          <a:stretch/>
        </p:blipFill>
        <p:spPr>
          <a:xfrm>
            <a:off x="5273793" y="9521"/>
            <a:ext cx="286895" cy="2440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AA1CF4-3DA0-44D6-B701-D4124E65FC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6646" y="-21224"/>
            <a:ext cx="357366" cy="2835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675AA0-887C-4014-ABD5-9CFAF652EA4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149" t="8400" r="8666" b="13651"/>
          <a:stretch/>
        </p:blipFill>
        <p:spPr>
          <a:xfrm>
            <a:off x="7033253" y="9956"/>
            <a:ext cx="370574" cy="2432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44DF4D-36C9-41B2-B3D4-AF2E82746E7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702" t="25991" r="7312" b="8899"/>
          <a:stretch/>
        </p:blipFill>
        <p:spPr>
          <a:xfrm>
            <a:off x="10576047" y="10430"/>
            <a:ext cx="455274" cy="242277"/>
          </a:xfrm>
          <a:prstGeom prst="rect">
            <a:avLst/>
          </a:prstGeom>
        </p:spPr>
      </p:pic>
      <p:pic>
        <p:nvPicPr>
          <p:cNvPr id="17" name="Picture 16" descr="Image result for plenary">
            <a:extLst>
              <a:ext uri="{FF2B5EF4-FFF2-40B4-BE49-F238E27FC236}">
                <a16:creationId xmlns:a16="http://schemas.microsoft.com/office/drawing/2014/main" id="{C13F61D3-C7F4-4B1F-8917-A4137B05D488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8" r="41946"/>
          <a:stretch/>
        </p:blipFill>
        <p:spPr bwMode="auto">
          <a:xfrm>
            <a:off x="8516846" y="-42468"/>
            <a:ext cx="216062" cy="304800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66A5763-DE82-4ABF-9D8D-D7E5CA7148A9}"/>
              </a:ext>
            </a:extLst>
          </p:cNvPr>
          <p:cNvSpPr txBox="1"/>
          <p:nvPr/>
        </p:nvSpPr>
        <p:spPr>
          <a:xfrm>
            <a:off x="-18740" y="302067"/>
            <a:ext cx="12210740" cy="461665"/>
          </a:xfrm>
          <a:prstGeom prst="rect">
            <a:avLst/>
          </a:prstGeom>
          <a:solidFill>
            <a:srgbClr val="FABCE5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 panose="020F0502020204030204"/>
              </a:rPr>
              <a:t>CA1 Revision Booklet</a:t>
            </a:r>
            <a:endParaRPr kumimoji="0" lang="en-GB" sz="24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9F2FED-DDB7-4E37-83DE-A07FB2DDD07B}"/>
              </a:ext>
            </a:extLst>
          </p:cNvPr>
          <p:cNvSpPr txBox="1"/>
          <p:nvPr/>
        </p:nvSpPr>
        <p:spPr>
          <a:xfrm>
            <a:off x="3210501" y="1417550"/>
            <a:ext cx="5752256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Success Criteria 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7026914-A468-4D1C-A82D-5DA8D6B45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926" y="2512055"/>
            <a:ext cx="10671711" cy="1833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n>
                  <a:solidFill>
                    <a:schemeClr val="tx1"/>
                  </a:solidFill>
                </a:ln>
              </a:rPr>
              <a:t>By the end of the lesson you should be able to…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AB94A0BE-8745-434A-871B-B2145316C93D}"/>
              </a:ext>
            </a:extLst>
          </p:cNvPr>
          <p:cNvSpPr txBox="1">
            <a:spLocks/>
          </p:cNvSpPr>
          <p:nvPr/>
        </p:nvSpPr>
        <p:spPr>
          <a:xfrm>
            <a:off x="1181969" y="4854834"/>
            <a:ext cx="8183647" cy="18338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n>
                  <a:solidFill>
                    <a:schemeClr val="tx1"/>
                  </a:solidFill>
                </a:ln>
              </a:rPr>
              <a:t>Recall and state key definitions from Content Area 1.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0AB4F88F-9633-4EF1-BB66-36A7E36AC97C}"/>
              </a:ext>
            </a:extLst>
          </p:cNvPr>
          <p:cNvSpPr txBox="1">
            <a:spLocks/>
          </p:cNvSpPr>
          <p:nvPr/>
        </p:nvSpPr>
        <p:spPr>
          <a:xfrm>
            <a:off x="2373380" y="3887647"/>
            <a:ext cx="7536020" cy="18338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n>
                  <a:solidFill>
                    <a:schemeClr val="tx1"/>
                  </a:solidFill>
                </a:ln>
                <a:cs typeface="Calibri"/>
              </a:rPr>
              <a:t>Explain key milestones from birth to 0-5 years in reference to areas of development.</a:t>
            </a:r>
            <a:endParaRPr lang="en-GB" sz="2400" dirty="0">
              <a:ln>
                <a:solidFill>
                  <a:schemeClr val="tx1"/>
                </a:solidFill>
              </a:ln>
              <a:cs typeface="Calibri"/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A41785C8-4E1D-4B3F-9A7B-99CF63A9DD30}"/>
              </a:ext>
            </a:extLst>
          </p:cNvPr>
          <p:cNvSpPr txBox="1">
            <a:spLocks/>
          </p:cNvSpPr>
          <p:nvPr/>
        </p:nvSpPr>
        <p:spPr>
          <a:xfrm>
            <a:off x="3686851" y="3148461"/>
            <a:ext cx="6970819" cy="18338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n>
                  <a:solidFill>
                    <a:schemeClr val="tx1"/>
                  </a:solidFill>
                </a:ln>
              </a:rPr>
              <a:t>Apply knowledge to exam style questions </a:t>
            </a:r>
            <a:endParaRPr lang="en-US" sz="2400" dirty="0">
              <a:ln>
                <a:solidFill>
                  <a:schemeClr val="tx1"/>
                </a:solidFill>
              </a:ln>
              <a:cs typeface="Calibri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6BAFE7F-2AD6-4726-BB1C-04A842D91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0530" y="3127537"/>
            <a:ext cx="2233543" cy="182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1772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11">
            <a:extLst>
              <a:ext uri="{FF2B5EF4-FFF2-40B4-BE49-F238E27FC236}">
                <a16:creationId xmlns:a16="http://schemas.microsoft.com/office/drawing/2014/main" id="{A8DCC952-1070-4B65-89E5-F5D3FB7E33E4}"/>
              </a:ext>
            </a:extLst>
          </p:cNvPr>
          <p:cNvGraphicFramePr>
            <a:graphicFrameLocks noGrp="1"/>
          </p:cNvGraphicFramePr>
          <p:nvPr/>
        </p:nvGraphicFramePr>
        <p:xfrm>
          <a:off x="2" y="-20830"/>
          <a:ext cx="12191998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788412517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3336898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189565570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984220694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69148843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993136711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479025063"/>
                    </a:ext>
                  </a:extLst>
                </a:gridCol>
              </a:tblGrid>
              <a:tr h="29625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Do it now task                          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Success criteria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The bigger picture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New information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Application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Demonstrate success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Plenary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196843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359E1829-71D7-4F29-83C5-66C929DB7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6" y="9555"/>
            <a:ext cx="313151" cy="2474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434814-A2F7-4191-80D8-B71A52582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961" y="9555"/>
            <a:ext cx="313151" cy="2559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D716A2-E94A-4C15-8156-7DB5B94B39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03" t="19543" r="8966" b="5431"/>
          <a:stretch/>
        </p:blipFill>
        <p:spPr>
          <a:xfrm>
            <a:off x="5273793" y="9521"/>
            <a:ext cx="286895" cy="2440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AA1CF4-3DA0-44D6-B701-D4124E65FC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6646" y="-21224"/>
            <a:ext cx="357366" cy="2835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675AA0-887C-4014-ABD5-9CFAF652EA4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149" t="8400" r="8666" b="13651"/>
          <a:stretch/>
        </p:blipFill>
        <p:spPr>
          <a:xfrm>
            <a:off x="7033253" y="9956"/>
            <a:ext cx="370574" cy="2432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44DF4D-36C9-41B2-B3D4-AF2E82746E7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702" t="25991" r="7312" b="8899"/>
          <a:stretch/>
        </p:blipFill>
        <p:spPr>
          <a:xfrm>
            <a:off x="10576047" y="10430"/>
            <a:ext cx="455274" cy="242277"/>
          </a:xfrm>
          <a:prstGeom prst="rect">
            <a:avLst/>
          </a:prstGeom>
        </p:spPr>
      </p:pic>
      <p:pic>
        <p:nvPicPr>
          <p:cNvPr id="17" name="Picture 16" descr="Image result for plenary">
            <a:extLst>
              <a:ext uri="{FF2B5EF4-FFF2-40B4-BE49-F238E27FC236}">
                <a16:creationId xmlns:a16="http://schemas.microsoft.com/office/drawing/2014/main" id="{C13F61D3-C7F4-4B1F-8917-A4137B05D488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8" r="41946"/>
          <a:stretch/>
        </p:blipFill>
        <p:spPr bwMode="auto">
          <a:xfrm>
            <a:off x="8516846" y="-42468"/>
            <a:ext cx="216062" cy="304800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66A5763-DE82-4ABF-9D8D-D7E5CA7148A9}"/>
              </a:ext>
            </a:extLst>
          </p:cNvPr>
          <p:cNvSpPr txBox="1"/>
          <p:nvPr/>
        </p:nvSpPr>
        <p:spPr>
          <a:xfrm>
            <a:off x="-18740" y="302067"/>
            <a:ext cx="12210740" cy="461665"/>
          </a:xfrm>
          <a:prstGeom prst="rect">
            <a:avLst/>
          </a:prstGeom>
          <a:solidFill>
            <a:srgbClr val="FABCE5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 panose="020F0502020204030204"/>
              </a:rPr>
              <a:t>CA1 Revision Booklet</a:t>
            </a:r>
            <a:endParaRPr kumimoji="0" lang="en-GB" sz="24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C6F415-CFE9-48A9-9C59-FD298E3D1C28}"/>
              </a:ext>
            </a:extLst>
          </p:cNvPr>
          <p:cNvSpPr txBox="1"/>
          <p:nvPr/>
        </p:nvSpPr>
        <p:spPr>
          <a:xfrm>
            <a:off x="1125046" y="2584339"/>
            <a:ext cx="3259946" cy="2677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the wordsearch and find all the key terms from CA1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S&amp;C – once completed, can you define any of the </a:t>
            </a:r>
            <a:r>
              <a:rPr kumimoji="0" lang="en-GB" sz="24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</a:t>
            </a:r>
            <a:r>
              <a:rPr lang="en-GB" sz="24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 panose="020F0502020204030204"/>
              </a:rPr>
              <a:t>y terms? </a:t>
            </a:r>
            <a:endParaRPr kumimoji="0" lang="en-GB" sz="24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95F211-2D97-4522-B92F-C2166ADDD534}"/>
              </a:ext>
            </a:extLst>
          </p:cNvPr>
          <p:cNvSpPr txBox="1"/>
          <p:nvPr/>
        </p:nvSpPr>
        <p:spPr>
          <a:xfrm>
            <a:off x="1125046" y="1852106"/>
            <a:ext cx="3259946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AC4081F-8108-4B6B-9F4E-514C8944EE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56601" y="1290402"/>
            <a:ext cx="6152614" cy="52655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730EADD-C83A-4A33-92F1-DE676C06378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149" t="8400" r="8666" b="13651"/>
          <a:stretch/>
        </p:blipFill>
        <p:spPr>
          <a:xfrm>
            <a:off x="3838962" y="2036446"/>
            <a:ext cx="1242337" cy="81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6321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11">
            <a:extLst>
              <a:ext uri="{FF2B5EF4-FFF2-40B4-BE49-F238E27FC236}">
                <a16:creationId xmlns:a16="http://schemas.microsoft.com/office/drawing/2014/main" id="{A8DCC952-1070-4B65-89E5-F5D3FB7E33E4}"/>
              </a:ext>
            </a:extLst>
          </p:cNvPr>
          <p:cNvGraphicFramePr>
            <a:graphicFrameLocks noGrp="1"/>
          </p:cNvGraphicFramePr>
          <p:nvPr/>
        </p:nvGraphicFramePr>
        <p:xfrm>
          <a:off x="2" y="-20830"/>
          <a:ext cx="12191998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788412517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3336898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189565570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984220694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69148843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993136711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479025063"/>
                    </a:ext>
                  </a:extLst>
                </a:gridCol>
              </a:tblGrid>
              <a:tr h="29625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Do it now task                          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Success criteria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The bigger picture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New information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Application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Demonstrate success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Plenary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196843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359E1829-71D7-4F29-83C5-66C929DB7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6" y="9555"/>
            <a:ext cx="313151" cy="2474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434814-A2F7-4191-80D8-B71A52582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961" y="9555"/>
            <a:ext cx="313151" cy="2559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D716A2-E94A-4C15-8156-7DB5B94B39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03" t="19543" r="8966" b="5431"/>
          <a:stretch/>
        </p:blipFill>
        <p:spPr>
          <a:xfrm>
            <a:off x="5273793" y="9521"/>
            <a:ext cx="286895" cy="2440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AA1CF4-3DA0-44D6-B701-D4124E65FC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6646" y="-21224"/>
            <a:ext cx="357366" cy="2835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675AA0-887C-4014-ABD5-9CFAF652EA4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149" t="8400" r="8666" b="13651"/>
          <a:stretch/>
        </p:blipFill>
        <p:spPr>
          <a:xfrm>
            <a:off x="7033253" y="9956"/>
            <a:ext cx="370574" cy="2432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44DF4D-36C9-41B2-B3D4-AF2E82746E7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702" t="25991" r="7312" b="8899"/>
          <a:stretch/>
        </p:blipFill>
        <p:spPr>
          <a:xfrm>
            <a:off x="10576047" y="10430"/>
            <a:ext cx="455274" cy="242277"/>
          </a:xfrm>
          <a:prstGeom prst="rect">
            <a:avLst/>
          </a:prstGeom>
        </p:spPr>
      </p:pic>
      <p:pic>
        <p:nvPicPr>
          <p:cNvPr id="17" name="Picture 16" descr="Image result for plenary">
            <a:extLst>
              <a:ext uri="{FF2B5EF4-FFF2-40B4-BE49-F238E27FC236}">
                <a16:creationId xmlns:a16="http://schemas.microsoft.com/office/drawing/2014/main" id="{C13F61D3-C7F4-4B1F-8917-A4137B05D488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8" r="41946"/>
          <a:stretch/>
        </p:blipFill>
        <p:spPr bwMode="auto">
          <a:xfrm>
            <a:off x="8516846" y="-42468"/>
            <a:ext cx="216062" cy="304800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66A5763-DE82-4ABF-9D8D-D7E5CA7148A9}"/>
              </a:ext>
            </a:extLst>
          </p:cNvPr>
          <p:cNvSpPr txBox="1"/>
          <p:nvPr/>
        </p:nvSpPr>
        <p:spPr>
          <a:xfrm>
            <a:off x="-18740" y="302067"/>
            <a:ext cx="12210740" cy="461665"/>
          </a:xfrm>
          <a:prstGeom prst="rect">
            <a:avLst/>
          </a:prstGeom>
          <a:solidFill>
            <a:srgbClr val="FABCE5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 panose="020F0502020204030204"/>
              </a:rPr>
              <a:t>CA1 Revision Booklet</a:t>
            </a:r>
            <a:endParaRPr kumimoji="0" lang="en-GB" sz="24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95F211-2D97-4522-B92F-C2166ADDD534}"/>
              </a:ext>
            </a:extLst>
          </p:cNvPr>
          <p:cNvSpPr txBox="1"/>
          <p:nvPr/>
        </p:nvSpPr>
        <p:spPr>
          <a:xfrm>
            <a:off x="1042208" y="1670458"/>
            <a:ext cx="3233494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Holistic development 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580C8CB4-7FE2-413B-8435-60EA1B9015BB}"/>
              </a:ext>
            </a:extLst>
          </p:cNvPr>
          <p:cNvSpPr/>
          <p:nvPr/>
        </p:nvSpPr>
        <p:spPr>
          <a:xfrm>
            <a:off x="4661852" y="2562860"/>
            <a:ext cx="2868295" cy="1732280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kern="1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Key Terms</a:t>
            </a:r>
            <a:endParaRPr lang="en-GB" sz="1100" kern="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EDFD4E-C187-49E9-863D-973D3E25A00D}"/>
              </a:ext>
            </a:extLst>
          </p:cNvPr>
          <p:cNvSpPr txBox="1"/>
          <p:nvPr/>
        </p:nvSpPr>
        <p:spPr>
          <a:xfrm>
            <a:off x="5505634" y="986262"/>
            <a:ext cx="3233494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Physical development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2FF7B9-D7DC-4037-A8F5-5ED258333C51}"/>
              </a:ext>
            </a:extLst>
          </p:cNvPr>
          <p:cNvSpPr txBox="1"/>
          <p:nvPr/>
        </p:nvSpPr>
        <p:spPr>
          <a:xfrm>
            <a:off x="4469883" y="5410073"/>
            <a:ext cx="3233494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Cognitive development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3CD631-98F6-4911-88BF-0199AD28CE3C}"/>
              </a:ext>
            </a:extLst>
          </p:cNvPr>
          <p:cNvSpPr txBox="1"/>
          <p:nvPr/>
        </p:nvSpPr>
        <p:spPr>
          <a:xfrm>
            <a:off x="8516846" y="2560332"/>
            <a:ext cx="3233494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 and language development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1C09BF-8404-4705-8C29-456F38476DD2}"/>
              </a:ext>
            </a:extLst>
          </p:cNvPr>
          <p:cNvSpPr txBox="1"/>
          <p:nvPr/>
        </p:nvSpPr>
        <p:spPr>
          <a:xfrm>
            <a:off x="8225624" y="4772430"/>
            <a:ext cx="3233494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 panose="020F0502020204030204"/>
              </a:rPr>
              <a:t>Social and emotional development</a:t>
            </a:r>
            <a:endParaRPr kumimoji="0" lang="en-GB" sz="24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9FB40A-5D13-4D8C-9D91-BEB0435EE7BC}"/>
              </a:ext>
            </a:extLst>
          </p:cNvPr>
          <p:cNvSpPr txBox="1"/>
          <p:nvPr/>
        </p:nvSpPr>
        <p:spPr>
          <a:xfrm>
            <a:off x="480952" y="3530991"/>
            <a:ext cx="3233494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C6F415-CFE9-48A9-9C59-FD298E3D1C28}"/>
              </a:ext>
            </a:extLst>
          </p:cNvPr>
          <p:cNvSpPr txBox="1"/>
          <p:nvPr/>
        </p:nvSpPr>
        <p:spPr>
          <a:xfrm>
            <a:off x="601007" y="4865407"/>
            <a:ext cx="2419907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you define all these key terms?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1EBC3E9-108A-4B48-86A5-09EDAD62BFC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149" t="8400" r="8666" b="13651"/>
          <a:stretch/>
        </p:blipFill>
        <p:spPr>
          <a:xfrm>
            <a:off x="2349629" y="4777486"/>
            <a:ext cx="1057017" cy="69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81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11">
            <a:extLst>
              <a:ext uri="{FF2B5EF4-FFF2-40B4-BE49-F238E27FC236}">
                <a16:creationId xmlns:a16="http://schemas.microsoft.com/office/drawing/2014/main" id="{A8DCC952-1070-4B65-89E5-F5D3FB7E33E4}"/>
              </a:ext>
            </a:extLst>
          </p:cNvPr>
          <p:cNvGraphicFramePr>
            <a:graphicFrameLocks noGrp="1"/>
          </p:cNvGraphicFramePr>
          <p:nvPr/>
        </p:nvGraphicFramePr>
        <p:xfrm>
          <a:off x="2" y="-20830"/>
          <a:ext cx="12191998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788412517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3336898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189565570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984220694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69148843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993136711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479025063"/>
                    </a:ext>
                  </a:extLst>
                </a:gridCol>
              </a:tblGrid>
              <a:tr h="29625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Do it now task                          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Success criteria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The bigger picture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New information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Application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Demonstrate success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Plenary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196843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359E1829-71D7-4F29-83C5-66C929DB7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6" y="9555"/>
            <a:ext cx="313151" cy="2474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434814-A2F7-4191-80D8-B71A52582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961" y="9555"/>
            <a:ext cx="313151" cy="2559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D716A2-E94A-4C15-8156-7DB5B94B39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03" t="19543" r="8966" b="5431"/>
          <a:stretch/>
        </p:blipFill>
        <p:spPr>
          <a:xfrm>
            <a:off x="5273793" y="9521"/>
            <a:ext cx="286895" cy="2440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AA1CF4-3DA0-44D6-B701-D4124E65FC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6646" y="-21224"/>
            <a:ext cx="357366" cy="2835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675AA0-887C-4014-ABD5-9CFAF652EA4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149" t="8400" r="8666" b="13651"/>
          <a:stretch/>
        </p:blipFill>
        <p:spPr>
          <a:xfrm>
            <a:off x="7033253" y="9956"/>
            <a:ext cx="370574" cy="2432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44DF4D-36C9-41B2-B3D4-AF2E82746E7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702" t="25991" r="7312" b="8899"/>
          <a:stretch/>
        </p:blipFill>
        <p:spPr>
          <a:xfrm>
            <a:off x="10576047" y="10430"/>
            <a:ext cx="455274" cy="242277"/>
          </a:xfrm>
          <a:prstGeom prst="rect">
            <a:avLst/>
          </a:prstGeom>
        </p:spPr>
      </p:pic>
      <p:pic>
        <p:nvPicPr>
          <p:cNvPr id="17" name="Picture 16" descr="Image result for plenary">
            <a:extLst>
              <a:ext uri="{FF2B5EF4-FFF2-40B4-BE49-F238E27FC236}">
                <a16:creationId xmlns:a16="http://schemas.microsoft.com/office/drawing/2014/main" id="{C13F61D3-C7F4-4B1F-8917-A4137B05D488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8" r="41946"/>
          <a:stretch/>
        </p:blipFill>
        <p:spPr bwMode="auto">
          <a:xfrm>
            <a:off x="8516846" y="-42468"/>
            <a:ext cx="216062" cy="304800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66A5763-DE82-4ABF-9D8D-D7E5CA7148A9}"/>
              </a:ext>
            </a:extLst>
          </p:cNvPr>
          <p:cNvSpPr txBox="1"/>
          <p:nvPr/>
        </p:nvSpPr>
        <p:spPr>
          <a:xfrm>
            <a:off x="-18740" y="302067"/>
            <a:ext cx="12210740" cy="461665"/>
          </a:xfrm>
          <a:prstGeom prst="rect">
            <a:avLst/>
          </a:prstGeom>
          <a:solidFill>
            <a:srgbClr val="FABCE5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 panose="020F0502020204030204"/>
              </a:rPr>
              <a:t>CA1 Revision Booklet</a:t>
            </a:r>
            <a:endParaRPr kumimoji="0" lang="en-GB" sz="24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95F211-2D97-4522-B92F-C2166ADDD534}"/>
              </a:ext>
            </a:extLst>
          </p:cNvPr>
          <p:cNvSpPr txBox="1"/>
          <p:nvPr/>
        </p:nvSpPr>
        <p:spPr>
          <a:xfrm>
            <a:off x="1720462" y="1080098"/>
            <a:ext cx="2718360" cy="193899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highlight>
                  <a:srgbClr val="FABCE5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Holistic development -</a:t>
            </a:r>
            <a:r>
              <a:rPr kumimoji="0" lang="en-GB" sz="2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Overall development of a child  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580C8CB4-7FE2-413B-8435-60EA1B9015BB}"/>
              </a:ext>
            </a:extLst>
          </p:cNvPr>
          <p:cNvSpPr/>
          <p:nvPr/>
        </p:nvSpPr>
        <p:spPr>
          <a:xfrm>
            <a:off x="4661852" y="2562860"/>
            <a:ext cx="2868295" cy="1732280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kern="1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Key Terms</a:t>
            </a:r>
            <a:endParaRPr lang="en-GB" sz="1100" kern="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EDFD4E-C187-49E9-863D-973D3E25A00D}"/>
              </a:ext>
            </a:extLst>
          </p:cNvPr>
          <p:cNvSpPr txBox="1"/>
          <p:nvPr/>
        </p:nvSpPr>
        <p:spPr>
          <a:xfrm>
            <a:off x="5505634" y="986262"/>
            <a:ext cx="3233494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highlight>
                  <a:srgbClr val="FABCE5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Physical development </a:t>
            </a:r>
            <a:r>
              <a:rPr kumimoji="0" lang="en-GB" sz="2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movements, balance and co-ordination.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2FF7B9-D7DC-4037-A8F5-5ED258333C51}"/>
              </a:ext>
            </a:extLst>
          </p:cNvPr>
          <p:cNvSpPr txBox="1"/>
          <p:nvPr/>
        </p:nvSpPr>
        <p:spPr>
          <a:xfrm>
            <a:off x="2816836" y="4616941"/>
            <a:ext cx="3279163" cy="193899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highlight>
                  <a:srgbClr val="FABCE5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Cognitive development –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Thinking, memory &amp; understanding concepts such as time, colour &amp; number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3CD631-98F6-4911-88BF-0199AD28CE3C}"/>
              </a:ext>
            </a:extLst>
          </p:cNvPr>
          <p:cNvSpPr txBox="1"/>
          <p:nvPr/>
        </p:nvSpPr>
        <p:spPr>
          <a:xfrm>
            <a:off x="8543481" y="1716625"/>
            <a:ext cx="3430938" cy="230832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highlight>
                  <a:srgbClr val="FABCE5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Communication and language development –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Talking, listening &amp; understanding.  Reading &amp; writing for older children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1C09BF-8404-4705-8C29-456F38476DD2}"/>
              </a:ext>
            </a:extLst>
          </p:cNvPr>
          <p:cNvSpPr txBox="1"/>
          <p:nvPr/>
        </p:nvSpPr>
        <p:spPr>
          <a:xfrm>
            <a:off x="7530147" y="4432275"/>
            <a:ext cx="3641260" cy="193899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highlight>
                  <a:srgbClr val="FABCE5"/>
                </a:highlight>
                <a:latin typeface="Calibri" panose="020F0502020204030204"/>
              </a:rPr>
              <a:t>Social and emotional development –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Relationships with others, managing feelings, confidence &amp; self-control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9FB40A-5D13-4D8C-9D91-BEB0435EE7BC}"/>
              </a:ext>
            </a:extLst>
          </p:cNvPr>
          <p:cNvSpPr txBox="1"/>
          <p:nvPr/>
        </p:nvSpPr>
        <p:spPr>
          <a:xfrm>
            <a:off x="23508" y="2870787"/>
            <a:ext cx="2718360" cy="193899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highlight>
                  <a:srgbClr val="FABCE5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Transition –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change of place, family circumstances and/or carer.</a:t>
            </a:r>
          </a:p>
        </p:txBody>
      </p:sp>
    </p:spTree>
    <p:extLst>
      <p:ext uri="{BB962C8B-B14F-4D97-AF65-F5344CB8AC3E}">
        <p14:creationId xmlns:p14="http://schemas.microsoft.com/office/powerpoint/2010/main" val="18635967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11">
            <a:extLst>
              <a:ext uri="{FF2B5EF4-FFF2-40B4-BE49-F238E27FC236}">
                <a16:creationId xmlns:a16="http://schemas.microsoft.com/office/drawing/2014/main" id="{A8DCC952-1070-4B65-89E5-F5D3FB7E33E4}"/>
              </a:ext>
            </a:extLst>
          </p:cNvPr>
          <p:cNvGraphicFramePr>
            <a:graphicFrameLocks noGrp="1"/>
          </p:cNvGraphicFramePr>
          <p:nvPr/>
        </p:nvGraphicFramePr>
        <p:xfrm>
          <a:off x="2" y="-20830"/>
          <a:ext cx="12191998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788412517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3336898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189565570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984220694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69148843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993136711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479025063"/>
                    </a:ext>
                  </a:extLst>
                </a:gridCol>
              </a:tblGrid>
              <a:tr h="29625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Do it now task                          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Success criteria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The bigger picture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New information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Application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Demonstrate success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Plenary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196843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359E1829-71D7-4F29-83C5-66C929DB7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6" y="9555"/>
            <a:ext cx="313151" cy="2474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434814-A2F7-4191-80D8-B71A52582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961" y="9555"/>
            <a:ext cx="313151" cy="2559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D716A2-E94A-4C15-8156-7DB5B94B39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03" t="19543" r="8966" b="5431"/>
          <a:stretch/>
        </p:blipFill>
        <p:spPr>
          <a:xfrm>
            <a:off x="5273793" y="9521"/>
            <a:ext cx="286895" cy="2440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AA1CF4-3DA0-44D6-B701-D4124E65FC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6646" y="-21224"/>
            <a:ext cx="357366" cy="2835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675AA0-887C-4014-ABD5-9CFAF652EA4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149" t="8400" r="8666" b="13651"/>
          <a:stretch/>
        </p:blipFill>
        <p:spPr>
          <a:xfrm>
            <a:off x="7033253" y="9956"/>
            <a:ext cx="370574" cy="2432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44DF4D-36C9-41B2-B3D4-AF2E82746E7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702" t="25991" r="7312" b="8899"/>
          <a:stretch/>
        </p:blipFill>
        <p:spPr>
          <a:xfrm>
            <a:off x="10576047" y="10430"/>
            <a:ext cx="455274" cy="242277"/>
          </a:xfrm>
          <a:prstGeom prst="rect">
            <a:avLst/>
          </a:prstGeom>
        </p:spPr>
      </p:pic>
      <p:pic>
        <p:nvPicPr>
          <p:cNvPr id="17" name="Picture 16" descr="Image result for plenary">
            <a:extLst>
              <a:ext uri="{FF2B5EF4-FFF2-40B4-BE49-F238E27FC236}">
                <a16:creationId xmlns:a16="http://schemas.microsoft.com/office/drawing/2014/main" id="{C13F61D3-C7F4-4B1F-8917-A4137B05D488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8" r="41946"/>
          <a:stretch/>
        </p:blipFill>
        <p:spPr bwMode="auto">
          <a:xfrm>
            <a:off x="8516846" y="-42468"/>
            <a:ext cx="216062" cy="304800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66A5763-DE82-4ABF-9D8D-D7E5CA7148A9}"/>
              </a:ext>
            </a:extLst>
          </p:cNvPr>
          <p:cNvSpPr txBox="1"/>
          <p:nvPr/>
        </p:nvSpPr>
        <p:spPr>
          <a:xfrm>
            <a:off x="-18740" y="302067"/>
            <a:ext cx="12210740" cy="461665"/>
          </a:xfrm>
          <a:prstGeom prst="rect">
            <a:avLst/>
          </a:prstGeom>
          <a:solidFill>
            <a:srgbClr val="FABCE5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 panose="020F0502020204030204"/>
              </a:rPr>
              <a:t>CA1 Revision Booklet</a:t>
            </a:r>
            <a:endParaRPr kumimoji="0" lang="en-GB" sz="24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95F211-2D97-4522-B92F-C2166ADDD534}"/>
              </a:ext>
            </a:extLst>
          </p:cNvPr>
          <p:cNvSpPr txBox="1"/>
          <p:nvPr/>
        </p:nvSpPr>
        <p:spPr>
          <a:xfrm>
            <a:off x="3219872" y="1011466"/>
            <a:ext cx="5752256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terms for each area of development 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3A6B257-D433-4675-9BE5-1DBB0DDD4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658195"/>
              </p:ext>
            </p:extLst>
          </p:nvPr>
        </p:nvGraphicFramePr>
        <p:xfrm>
          <a:off x="628260" y="1853600"/>
          <a:ext cx="10935480" cy="41526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3870">
                  <a:extLst>
                    <a:ext uri="{9D8B030D-6E8A-4147-A177-3AD203B41FA5}">
                      <a16:colId xmlns:a16="http://schemas.microsoft.com/office/drawing/2014/main" val="372178967"/>
                    </a:ext>
                  </a:extLst>
                </a:gridCol>
                <a:gridCol w="2733870">
                  <a:extLst>
                    <a:ext uri="{9D8B030D-6E8A-4147-A177-3AD203B41FA5}">
                      <a16:colId xmlns:a16="http://schemas.microsoft.com/office/drawing/2014/main" val="1914764085"/>
                    </a:ext>
                  </a:extLst>
                </a:gridCol>
                <a:gridCol w="2733870">
                  <a:extLst>
                    <a:ext uri="{9D8B030D-6E8A-4147-A177-3AD203B41FA5}">
                      <a16:colId xmlns:a16="http://schemas.microsoft.com/office/drawing/2014/main" val="1398992890"/>
                    </a:ext>
                  </a:extLst>
                </a:gridCol>
                <a:gridCol w="2733870">
                  <a:extLst>
                    <a:ext uri="{9D8B030D-6E8A-4147-A177-3AD203B41FA5}">
                      <a16:colId xmlns:a16="http://schemas.microsoft.com/office/drawing/2014/main" val="2009221886"/>
                    </a:ext>
                  </a:extLst>
                </a:gridCol>
              </a:tblGrid>
              <a:tr h="66837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Physical Development</a:t>
                      </a:r>
                    </a:p>
                    <a:p>
                      <a:pPr algn="ctr"/>
                      <a:endParaRPr lang="en-GB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ABC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Communication and Language development</a:t>
                      </a:r>
                    </a:p>
                  </a:txBody>
                  <a:tcPr>
                    <a:solidFill>
                      <a:srgbClr val="FABC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Social &amp; emotional development</a:t>
                      </a:r>
                    </a:p>
                  </a:txBody>
                  <a:tcPr>
                    <a:solidFill>
                      <a:srgbClr val="FABC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Cognitive development</a:t>
                      </a:r>
                    </a:p>
                    <a:p>
                      <a:pPr algn="ctr"/>
                      <a:endParaRPr lang="en-GB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AB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749227"/>
                  </a:ext>
                </a:extLst>
              </a:tr>
              <a:tr h="9190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highlight>
                            <a:srgbClr val="FABCE5"/>
                          </a:highlight>
                        </a:rPr>
                        <a:t>Fine motor </a:t>
                      </a:r>
                      <a:r>
                        <a:rPr lang="en-GB" sz="20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– small movements often made using hands, such as picking up a spoon or using a pencil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highlight>
                            <a:srgbClr val="FABCE5"/>
                          </a:highlight>
                        </a:rPr>
                        <a:t>Receptive language </a:t>
                      </a:r>
                      <a:r>
                        <a:rPr lang="en-GB" sz="20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– what children can understand</a:t>
                      </a:r>
                    </a:p>
                    <a:p>
                      <a:pPr algn="ctr"/>
                      <a:endParaRPr lang="en-GB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highlight>
                            <a:srgbClr val="FABCE5"/>
                          </a:highlight>
                        </a:rPr>
                        <a:t>Attachment</a:t>
                      </a:r>
                      <a:r>
                        <a:rPr lang="en-GB" sz="20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 – a close bond between the child &amp; their parents</a:t>
                      </a:r>
                    </a:p>
                    <a:p>
                      <a:pPr algn="ctr"/>
                      <a:endParaRPr lang="en-GB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highlight>
                            <a:srgbClr val="FABCE5"/>
                          </a:highlight>
                        </a:rPr>
                        <a:t>Object permanence </a:t>
                      </a:r>
                      <a:r>
                        <a:rPr lang="en-GB" sz="20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– the ability to understand that objects when placed out of sight are still in existence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161063"/>
                  </a:ext>
                </a:extLst>
              </a:tr>
              <a:tr h="183615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highlight>
                            <a:srgbClr val="FABCE5"/>
                          </a:highlight>
                        </a:rPr>
                        <a:t>Gross motor </a:t>
                      </a:r>
                      <a:r>
                        <a:rPr lang="en-GB" sz="20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– large movements such as running balancing &amp; throwing.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highlight>
                            <a:srgbClr val="FABCE5"/>
                          </a:highlight>
                        </a:rPr>
                        <a:t>Expressive language </a:t>
                      </a:r>
                      <a:r>
                        <a:rPr lang="en-GB" sz="20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– what children can say</a:t>
                      </a:r>
                    </a:p>
                    <a:p>
                      <a:pPr algn="ctr"/>
                      <a:endParaRPr lang="en-GB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highlight>
                            <a:srgbClr val="FABCE5"/>
                          </a:highlight>
                        </a:rPr>
                        <a:t>Bonding </a:t>
                      </a:r>
                      <a:r>
                        <a:rPr lang="en-GB" sz="20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– the process by which children &amp; parents develop a strong loving relationship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highlight>
                            <a:srgbClr val="FABCE5"/>
                          </a:highlight>
                        </a:rPr>
                        <a:t>Trial by error </a:t>
                      </a:r>
                      <a:r>
                        <a:rPr lang="en-GB" sz="20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– seeing what happens after an action has been made &amp; learning from it.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532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7060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11">
            <a:extLst>
              <a:ext uri="{FF2B5EF4-FFF2-40B4-BE49-F238E27FC236}">
                <a16:creationId xmlns:a16="http://schemas.microsoft.com/office/drawing/2014/main" id="{A8DCC952-1070-4B65-89E5-F5D3FB7E33E4}"/>
              </a:ext>
            </a:extLst>
          </p:cNvPr>
          <p:cNvGraphicFramePr>
            <a:graphicFrameLocks noGrp="1"/>
          </p:cNvGraphicFramePr>
          <p:nvPr/>
        </p:nvGraphicFramePr>
        <p:xfrm>
          <a:off x="2" y="-20830"/>
          <a:ext cx="12191998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788412517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3336898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189565570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984220694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69148843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993136711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479025063"/>
                    </a:ext>
                  </a:extLst>
                </a:gridCol>
              </a:tblGrid>
              <a:tr h="29625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Do it now task                          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Success criteria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The bigger picture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New information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Application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Demonstrate success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Plenary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196843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359E1829-71D7-4F29-83C5-66C929DB7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6" y="9555"/>
            <a:ext cx="313151" cy="2474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434814-A2F7-4191-80D8-B71A52582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961" y="9555"/>
            <a:ext cx="313151" cy="2559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D716A2-E94A-4C15-8156-7DB5B94B39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03" t="19543" r="8966" b="5431"/>
          <a:stretch/>
        </p:blipFill>
        <p:spPr>
          <a:xfrm>
            <a:off x="5273793" y="9521"/>
            <a:ext cx="286895" cy="2440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AA1CF4-3DA0-44D6-B701-D4124E65FC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6646" y="-21224"/>
            <a:ext cx="357366" cy="2835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675AA0-887C-4014-ABD5-9CFAF652EA4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149" t="8400" r="8666" b="13651"/>
          <a:stretch/>
        </p:blipFill>
        <p:spPr>
          <a:xfrm>
            <a:off x="7033253" y="9956"/>
            <a:ext cx="370574" cy="2432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44DF4D-36C9-41B2-B3D4-AF2E82746E7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702" t="25991" r="7312" b="8899"/>
          <a:stretch/>
        </p:blipFill>
        <p:spPr>
          <a:xfrm>
            <a:off x="10576047" y="10430"/>
            <a:ext cx="455274" cy="242277"/>
          </a:xfrm>
          <a:prstGeom prst="rect">
            <a:avLst/>
          </a:prstGeom>
        </p:spPr>
      </p:pic>
      <p:pic>
        <p:nvPicPr>
          <p:cNvPr id="17" name="Picture 16" descr="Image result for plenary">
            <a:extLst>
              <a:ext uri="{FF2B5EF4-FFF2-40B4-BE49-F238E27FC236}">
                <a16:creationId xmlns:a16="http://schemas.microsoft.com/office/drawing/2014/main" id="{C13F61D3-C7F4-4B1F-8917-A4137B05D488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8" r="41946"/>
          <a:stretch/>
        </p:blipFill>
        <p:spPr bwMode="auto">
          <a:xfrm>
            <a:off x="8516846" y="-42468"/>
            <a:ext cx="216062" cy="304800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66A5763-DE82-4ABF-9D8D-D7E5CA7148A9}"/>
              </a:ext>
            </a:extLst>
          </p:cNvPr>
          <p:cNvSpPr txBox="1"/>
          <p:nvPr/>
        </p:nvSpPr>
        <p:spPr>
          <a:xfrm>
            <a:off x="-18740" y="302067"/>
            <a:ext cx="12210740" cy="461665"/>
          </a:xfrm>
          <a:prstGeom prst="rect">
            <a:avLst/>
          </a:prstGeom>
          <a:solidFill>
            <a:srgbClr val="FABCE5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 panose="020F0502020204030204"/>
              </a:rPr>
              <a:t>CA1 Revision Booklet</a:t>
            </a:r>
            <a:endParaRPr kumimoji="0" lang="en-GB" sz="24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2BFFF42-6297-47AA-B8E7-3C8A10913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976555"/>
              </p:ext>
            </p:extLst>
          </p:nvPr>
        </p:nvGraphicFramePr>
        <p:xfrm>
          <a:off x="397066" y="1286512"/>
          <a:ext cx="11563876" cy="474557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44868">
                  <a:extLst>
                    <a:ext uri="{9D8B030D-6E8A-4147-A177-3AD203B41FA5}">
                      <a16:colId xmlns:a16="http://schemas.microsoft.com/office/drawing/2014/main" val="2127969652"/>
                    </a:ext>
                  </a:extLst>
                </a:gridCol>
                <a:gridCol w="1753168">
                  <a:extLst>
                    <a:ext uri="{9D8B030D-6E8A-4147-A177-3AD203B41FA5}">
                      <a16:colId xmlns:a16="http://schemas.microsoft.com/office/drawing/2014/main" val="4283211906"/>
                    </a:ext>
                  </a:extLst>
                </a:gridCol>
                <a:gridCol w="1753168">
                  <a:extLst>
                    <a:ext uri="{9D8B030D-6E8A-4147-A177-3AD203B41FA5}">
                      <a16:colId xmlns:a16="http://schemas.microsoft.com/office/drawing/2014/main" val="3194933004"/>
                    </a:ext>
                  </a:extLst>
                </a:gridCol>
                <a:gridCol w="1753168">
                  <a:extLst>
                    <a:ext uri="{9D8B030D-6E8A-4147-A177-3AD203B41FA5}">
                      <a16:colId xmlns:a16="http://schemas.microsoft.com/office/drawing/2014/main" val="4235351022"/>
                    </a:ext>
                  </a:extLst>
                </a:gridCol>
                <a:gridCol w="1753168">
                  <a:extLst>
                    <a:ext uri="{9D8B030D-6E8A-4147-A177-3AD203B41FA5}">
                      <a16:colId xmlns:a16="http://schemas.microsoft.com/office/drawing/2014/main" val="3019001125"/>
                    </a:ext>
                  </a:extLst>
                </a:gridCol>
                <a:gridCol w="1753168">
                  <a:extLst>
                    <a:ext uri="{9D8B030D-6E8A-4147-A177-3AD203B41FA5}">
                      <a16:colId xmlns:a16="http://schemas.microsoft.com/office/drawing/2014/main" val="4283618165"/>
                    </a:ext>
                  </a:extLst>
                </a:gridCol>
                <a:gridCol w="1753168">
                  <a:extLst>
                    <a:ext uri="{9D8B030D-6E8A-4147-A177-3AD203B41FA5}">
                      <a16:colId xmlns:a16="http://schemas.microsoft.com/office/drawing/2014/main" val="2453229517"/>
                    </a:ext>
                  </a:extLst>
                </a:gridCol>
              </a:tblGrid>
              <a:tr h="6562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u="none" strike="noStrike" kern="1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2000" kern="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Birth</a:t>
                      </a:r>
                      <a:endParaRPr lang="en-GB" sz="20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ABC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 year </a:t>
                      </a:r>
                      <a:endParaRPr lang="en-GB" sz="20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ABC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 years</a:t>
                      </a:r>
                      <a:endParaRPr lang="en-GB" sz="20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ABC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3 years</a:t>
                      </a:r>
                      <a:endParaRPr lang="en-GB" sz="20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ABC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4 years</a:t>
                      </a:r>
                      <a:endParaRPr lang="en-GB" sz="20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ABC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5 years</a:t>
                      </a:r>
                      <a:endParaRPr lang="en-GB" sz="20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AB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99988"/>
                  </a:ext>
                </a:extLst>
              </a:tr>
              <a:tr h="40893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u="sng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Physical development (fine motor skills)</a:t>
                      </a:r>
                      <a:endParaRPr lang="en-GB" sz="20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ABC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hands are firmly closed</a:t>
                      </a:r>
                    </a:p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Often fold their thumb under fingers</a:t>
                      </a:r>
                    </a:p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20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Clasps hands together</a:t>
                      </a:r>
                    </a:p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Points using index finger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20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20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Draws lines, dots and circles</a:t>
                      </a:r>
                    </a:p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Separates interlocking toys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20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20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Fastens large zip</a:t>
                      </a:r>
                    </a:p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Begins to show preference for dominant hand</a:t>
                      </a:r>
                    </a:p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20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Begins to fasten buttons</a:t>
                      </a:r>
                    </a:p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Uses spoon and fork well to eat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20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20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Can use a knife and fork</a:t>
                      </a:r>
                    </a:p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Can thread small beads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endParaRPr lang="en-GB" sz="20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2611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73094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11">
            <a:extLst>
              <a:ext uri="{FF2B5EF4-FFF2-40B4-BE49-F238E27FC236}">
                <a16:creationId xmlns:a16="http://schemas.microsoft.com/office/drawing/2014/main" id="{A8DCC952-1070-4B65-89E5-F5D3FB7E33E4}"/>
              </a:ext>
            </a:extLst>
          </p:cNvPr>
          <p:cNvGraphicFramePr>
            <a:graphicFrameLocks noGrp="1"/>
          </p:cNvGraphicFramePr>
          <p:nvPr/>
        </p:nvGraphicFramePr>
        <p:xfrm>
          <a:off x="2" y="-20830"/>
          <a:ext cx="12191998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788412517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3336898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189565570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984220694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69148843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993136711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479025063"/>
                    </a:ext>
                  </a:extLst>
                </a:gridCol>
              </a:tblGrid>
              <a:tr h="29625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Do it now task                          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Success criteria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The bigger picture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New information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Application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Demonstrate success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Plenary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196843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359E1829-71D7-4F29-83C5-66C929DB7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6" y="9555"/>
            <a:ext cx="313151" cy="2474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434814-A2F7-4191-80D8-B71A52582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961" y="9555"/>
            <a:ext cx="313151" cy="2559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D716A2-E94A-4C15-8156-7DB5B94B39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03" t="19543" r="8966" b="5431"/>
          <a:stretch/>
        </p:blipFill>
        <p:spPr>
          <a:xfrm>
            <a:off x="5273793" y="9521"/>
            <a:ext cx="286895" cy="2440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AA1CF4-3DA0-44D6-B701-D4124E65FC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6646" y="-21224"/>
            <a:ext cx="357366" cy="2835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675AA0-887C-4014-ABD5-9CFAF652EA4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149" t="8400" r="8666" b="13651"/>
          <a:stretch/>
        </p:blipFill>
        <p:spPr>
          <a:xfrm>
            <a:off x="7033253" y="9956"/>
            <a:ext cx="370574" cy="2432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44DF4D-36C9-41B2-B3D4-AF2E82746E7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702" t="25991" r="7312" b="8899"/>
          <a:stretch/>
        </p:blipFill>
        <p:spPr>
          <a:xfrm>
            <a:off x="10576047" y="10430"/>
            <a:ext cx="455274" cy="242277"/>
          </a:xfrm>
          <a:prstGeom prst="rect">
            <a:avLst/>
          </a:prstGeom>
        </p:spPr>
      </p:pic>
      <p:pic>
        <p:nvPicPr>
          <p:cNvPr id="17" name="Picture 16" descr="Image result for plenary">
            <a:extLst>
              <a:ext uri="{FF2B5EF4-FFF2-40B4-BE49-F238E27FC236}">
                <a16:creationId xmlns:a16="http://schemas.microsoft.com/office/drawing/2014/main" id="{C13F61D3-C7F4-4B1F-8917-A4137B05D488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8" r="41946"/>
          <a:stretch/>
        </p:blipFill>
        <p:spPr bwMode="auto">
          <a:xfrm>
            <a:off x="8516846" y="-42468"/>
            <a:ext cx="216062" cy="304800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66A5763-DE82-4ABF-9D8D-D7E5CA7148A9}"/>
              </a:ext>
            </a:extLst>
          </p:cNvPr>
          <p:cNvSpPr txBox="1"/>
          <p:nvPr/>
        </p:nvSpPr>
        <p:spPr>
          <a:xfrm>
            <a:off x="-18740" y="302067"/>
            <a:ext cx="12210740" cy="461665"/>
          </a:xfrm>
          <a:prstGeom prst="rect">
            <a:avLst/>
          </a:prstGeom>
          <a:solidFill>
            <a:srgbClr val="FABCE5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 panose="020F0502020204030204"/>
              </a:rPr>
              <a:t>CA1 Revision Booklet</a:t>
            </a:r>
            <a:endParaRPr kumimoji="0" lang="en-GB" sz="24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2BFFF42-6297-47AA-B8E7-3C8A10913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085725"/>
              </p:ext>
            </p:extLst>
          </p:nvPr>
        </p:nvGraphicFramePr>
        <p:xfrm>
          <a:off x="397066" y="1286512"/>
          <a:ext cx="11397868" cy="467267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29868">
                  <a:extLst>
                    <a:ext uri="{9D8B030D-6E8A-4147-A177-3AD203B41FA5}">
                      <a16:colId xmlns:a16="http://schemas.microsoft.com/office/drawing/2014/main" val="212796965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4283211906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319493300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423535102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3019001125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4283618165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453229517"/>
                    </a:ext>
                  </a:extLst>
                </a:gridCol>
              </a:tblGrid>
              <a:tr h="640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u="none" strike="noStrike" kern="1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2000" kern="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Birth</a:t>
                      </a:r>
                      <a:endParaRPr lang="en-GB" sz="20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ABC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 year </a:t>
                      </a:r>
                      <a:endParaRPr lang="en-GB" sz="20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ABC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 years</a:t>
                      </a:r>
                      <a:endParaRPr lang="en-GB" sz="20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ABC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3 years</a:t>
                      </a:r>
                      <a:endParaRPr lang="en-GB" sz="20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ABC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4 years</a:t>
                      </a:r>
                      <a:endParaRPr lang="en-GB" sz="20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ABC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5 years</a:t>
                      </a:r>
                      <a:endParaRPr lang="en-GB" sz="20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AB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99988"/>
                  </a:ext>
                </a:extLst>
              </a:tr>
              <a:tr h="39909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u="sng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Physical development (gross motor skills)</a:t>
                      </a:r>
                      <a:endParaRPr lang="en-GB" sz="20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ABC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2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Lies with head to one side</a:t>
                      </a:r>
                    </a:p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2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Head lags when pulled to sitting position </a:t>
                      </a:r>
                      <a:endParaRPr lang="en-GB" sz="22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2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Sits down from standing</a:t>
                      </a:r>
                    </a:p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2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Is more mobile</a:t>
                      </a:r>
                    </a:p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22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2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Runs with control</a:t>
                      </a:r>
                    </a:p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2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Throws and kicks a ball</a:t>
                      </a:r>
                    </a:p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22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2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Can walk backwards and sideways</a:t>
                      </a:r>
                    </a:p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2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Jumps with both feet 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endParaRPr lang="en-GB" sz="22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2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Ride a tricycle </a:t>
                      </a:r>
                    </a:p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2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Climb playground equipment with confidence </a:t>
                      </a:r>
                      <a:endParaRPr lang="en-GB" sz="22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2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Can run with better speed and coordination </a:t>
                      </a:r>
                    </a:p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2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May begin to ride a two-wheeled bicycle  </a:t>
                      </a:r>
                      <a:endParaRPr lang="en-GB" sz="22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2611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33775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11">
            <a:extLst>
              <a:ext uri="{FF2B5EF4-FFF2-40B4-BE49-F238E27FC236}">
                <a16:creationId xmlns:a16="http://schemas.microsoft.com/office/drawing/2014/main" id="{A8DCC952-1070-4B65-89E5-F5D3FB7E33E4}"/>
              </a:ext>
            </a:extLst>
          </p:cNvPr>
          <p:cNvGraphicFramePr>
            <a:graphicFrameLocks noGrp="1"/>
          </p:cNvGraphicFramePr>
          <p:nvPr/>
        </p:nvGraphicFramePr>
        <p:xfrm>
          <a:off x="2" y="-20830"/>
          <a:ext cx="12191998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788412517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3336898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189565570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984220694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69148843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993136711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479025063"/>
                    </a:ext>
                  </a:extLst>
                </a:gridCol>
              </a:tblGrid>
              <a:tr h="29625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Do it now task                          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Success criteria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The bigger picture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New information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Application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Demonstrate success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Plenary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196843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359E1829-71D7-4F29-83C5-66C929DB7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6" y="9555"/>
            <a:ext cx="313151" cy="2474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434814-A2F7-4191-80D8-B71A52582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961" y="9555"/>
            <a:ext cx="313151" cy="2559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D716A2-E94A-4C15-8156-7DB5B94B39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03" t="19543" r="8966" b="5431"/>
          <a:stretch/>
        </p:blipFill>
        <p:spPr>
          <a:xfrm>
            <a:off x="5273793" y="9521"/>
            <a:ext cx="286895" cy="2440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AA1CF4-3DA0-44D6-B701-D4124E65FC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6646" y="-21224"/>
            <a:ext cx="357366" cy="2835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675AA0-887C-4014-ABD5-9CFAF652EA4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149" t="8400" r="8666" b="13651"/>
          <a:stretch/>
        </p:blipFill>
        <p:spPr>
          <a:xfrm>
            <a:off x="7033253" y="9956"/>
            <a:ext cx="370574" cy="2432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44DF4D-36C9-41B2-B3D4-AF2E82746E7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702" t="25991" r="7312" b="8899"/>
          <a:stretch/>
        </p:blipFill>
        <p:spPr>
          <a:xfrm>
            <a:off x="10576047" y="10430"/>
            <a:ext cx="455274" cy="242277"/>
          </a:xfrm>
          <a:prstGeom prst="rect">
            <a:avLst/>
          </a:prstGeom>
        </p:spPr>
      </p:pic>
      <p:pic>
        <p:nvPicPr>
          <p:cNvPr id="17" name="Picture 16" descr="Image result for plenary">
            <a:extLst>
              <a:ext uri="{FF2B5EF4-FFF2-40B4-BE49-F238E27FC236}">
                <a16:creationId xmlns:a16="http://schemas.microsoft.com/office/drawing/2014/main" id="{C13F61D3-C7F4-4B1F-8917-A4137B05D488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8" r="41946"/>
          <a:stretch/>
        </p:blipFill>
        <p:spPr bwMode="auto">
          <a:xfrm>
            <a:off x="8516846" y="-42468"/>
            <a:ext cx="216062" cy="304800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66A5763-DE82-4ABF-9D8D-D7E5CA7148A9}"/>
              </a:ext>
            </a:extLst>
          </p:cNvPr>
          <p:cNvSpPr txBox="1"/>
          <p:nvPr/>
        </p:nvSpPr>
        <p:spPr>
          <a:xfrm>
            <a:off x="-18740" y="302067"/>
            <a:ext cx="12210740" cy="461665"/>
          </a:xfrm>
          <a:prstGeom prst="rect">
            <a:avLst/>
          </a:prstGeom>
          <a:solidFill>
            <a:srgbClr val="FABCE5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 panose="020F0502020204030204"/>
              </a:rPr>
              <a:t>CA1 Revision Booklet</a:t>
            </a:r>
            <a:endParaRPr kumimoji="0" lang="en-GB" sz="24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2BFFF42-6297-47AA-B8E7-3C8A10913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696945"/>
              </p:ext>
            </p:extLst>
          </p:nvPr>
        </p:nvGraphicFramePr>
        <p:xfrm>
          <a:off x="397065" y="1286512"/>
          <a:ext cx="11519630" cy="463135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40870">
                  <a:extLst>
                    <a:ext uri="{9D8B030D-6E8A-4147-A177-3AD203B41FA5}">
                      <a16:colId xmlns:a16="http://schemas.microsoft.com/office/drawing/2014/main" val="2127969652"/>
                    </a:ext>
                  </a:extLst>
                </a:gridCol>
                <a:gridCol w="1629730">
                  <a:extLst>
                    <a:ext uri="{9D8B030D-6E8A-4147-A177-3AD203B41FA5}">
                      <a16:colId xmlns:a16="http://schemas.microsoft.com/office/drawing/2014/main" val="4283211906"/>
                    </a:ext>
                  </a:extLst>
                </a:gridCol>
                <a:gridCol w="1863190">
                  <a:extLst>
                    <a:ext uri="{9D8B030D-6E8A-4147-A177-3AD203B41FA5}">
                      <a16:colId xmlns:a16="http://schemas.microsoft.com/office/drawing/2014/main" val="3194933004"/>
                    </a:ext>
                  </a:extLst>
                </a:gridCol>
                <a:gridCol w="1746460">
                  <a:extLst>
                    <a:ext uri="{9D8B030D-6E8A-4147-A177-3AD203B41FA5}">
                      <a16:colId xmlns:a16="http://schemas.microsoft.com/office/drawing/2014/main" val="4235351022"/>
                    </a:ext>
                  </a:extLst>
                </a:gridCol>
                <a:gridCol w="1626027">
                  <a:extLst>
                    <a:ext uri="{9D8B030D-6E8A-4147-A177-3AD203B41FA5}">
                      <a16:colId xmlns:a16="http://schemas.microsoft.com/office/drawing/2014/main" val="3019001125"/>
                    </a:ext>
                  </a:extLst>
                </a:gridCol>
                <a:gridCol w="1725561">
                  <a:extLst>
                    <a:ext uri="{9D8B030D-6E8A-4147-A177-3AD203B41FA5}">
                      <a16:colId xmlns:a16="http://schemas.microsoft.com/office/drawing/2014/main" val="4283618165"/>
                    </a:ext>
                  </a:extLst>
                </a:gridCol>
                <a:gridCol w="1887792">
                  <a:extLst>
                    <a:ext uri="{9D8B030D-6E8A-4147-A177-3AD203B41FA5}">
                      <a16:colId xmlns:a16="http://schemas.microsoft.com/office/drawing/2014/main" val="2453229517"/>
                    </a:ext>
                  </a:extLst>
                </a:gridCol>
              </a:tblGrid>
              <a:tr h="640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u="none" strike="noStrike" kern="1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2000" kern="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Birth</a:t>
                      </a:r>
                      <a:endParaRPr lang="en-GB" sz="20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ABC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 year </a:t>
                      </a:r>
                      <a:endParaRPr lang="en-GB" sz="20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ABC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 years</a:t>
                      </a:r>
                      <a:endParaRPr lang="en-GB" sz="2000" kern="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ABC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3 years</a:t>
                      </a:r>
                      <a:endParaRPr lang="en-GB" sz="20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ABC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4 years</a:t>
                      </a:r>
                      <a:endParaRPr lang="en-GB" sz="2000" kern="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ABC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5 years</a:t>
                      </a:r>
                      <a:endParaRPr lang="en-GB" sz="20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AB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99988"/>
                  </a:ext>
                </a:extLst>
              </a:tr>
              <a:tr h="39909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u="sng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Communication and language development</a:t>
                      </a:r>
                      <a:endParaRPr lang="en-GB" sz="20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ABC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Cries to indicate needs</a:t>
                      </a:r>
                    </a:p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Recognises main caregiver’s voice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endParaRPr lang="en-GB" sz="20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Understands simple frequent words</a:t>
                      </a:r>
                    </a:p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Babbles leading to spoken words</a:t>
                      </a:r>
                    </a:p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20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Uses 50 words or more</a:t>
                      </a:r>
                    </a:p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Refers to self by name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endParaRPr lang="en-GB" sz="20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Uses 200 words or more</a:t>
                      </a:r>
                    </a:p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Joins in simple rhymes</a:t>
                      </a:r>
                    </a:p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20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Enjoys telling and sharing stories</a:t>
                      </a:r>
                    </a:p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Can be understood easily by others</a:t>
                      </a:r>
                    </a:p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20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Shows signs of reading</a:t>
                      </a:r>
                    </a:p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Concentrates and maintains attention</a:t>
                      </a:r>
                    </a:p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20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2611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009703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1244</Words>
  <Application>Microsoft Office PowerPoint</Application>
  <PresentationFormat>Widescreen</PresentationFormat>
  <Paragraphs>298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Humairaa Rajub</dc:creator>
  <cp:lastModifiedBy>H Rajub (BRI)</cp:lastModifiedBy>
  <cp:revision>5</cp:revision>
  <dcterms:created xsi:type="dcterms:W3CDTF">2023-09-11T16:25:58Z</dcterms:created>
  <dcterms:modified xsi:type="dcterms:W3CDTF">2025-04-14T09:01:54Z</dcterms:modified>
</cp:coreProperties>
</file>